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7" r:id="rId4"/>
    <p:sldMasterId id="2147483817" r:id="rId5"/>
    <p:sldMasterId id="2147483819" r:id="rId6"/>
  </p:sldMasterIdLst>
  <p:notesMasterIdLst>
    <p:notesMasterId r:id="rId73"/>
  </p:notesMasterIdLst>
  <p:handoutMasterIdLst>
    <p:handoutMasterId r:id="rId74"/>
  </p:handoutMasterIdLst>
  <p:sldIdLst>
    <p:sldId id="346" r:id="rId7"/>
    <p:sldId id="362" r:id="rId8"/>
    <p:sldId id="351" r:id="rId9"/>
    <p:sldId id="352" r:id="rId10"/>
    <p:sldId id="353" r:id="rId11"/>
    <p:sldId id="363" r:id="rId12"/>
    <p:sldId id="354" r:id="rId13"/>
    <p:sldId id="388" r:id="rId14"/>
    <p:sldId id="355" r:id="rId15"/>
    <p:sldId id="356" r:id="rId16"/>
    <p:sldId id="357" r:id="rId17"/>
    <p:sldId id="410" r:id="rId18"/>
    <p:sldId id="365" r:id="rId19"/>
    <p:sldId id="359" r:id="rId20"/>
    <p:sldId id="418" r:id="rId21"/>
    <p:sldId id="358" r:id="rId22"/>
    <p:sldId id="369" r:id="rId23"/>
    <p:sldId id="370" r:id="rId24"/>
    <p:sldId id="389" r:id="rId25"/>
    <p:sldId id="371" r:id="rId26"/>
    <p:sldId id="391" r:id="rId27"/>
    <p:sldId id="385" r:id="rId28"/>
    <p:sldId id="377" r:id="rId29"/>
    <p:sldId id="378" r:id="rId30"/>
    <p:sldId id="398" r:id="rId31"/>
    <p:sldId id="408" r:id="rId32"/>
    <p:sldId id="380" r:id="rId33"/>
    <p:sldId id="399" r:id="rId34"/>
    <p:sldId id="400" r:id="rId35"/>
    <p:sldId id="383" r:id="rId36"/>
    <p:sldId id="360" r:id="rId37"/>
    <p:sldId id="376" r:id="rId38"/>
    <p:sldId id="393" r:id="rId39"/>
    <p:sldId id="395" r:id="rId40"/>
    <p:sldId id="396" r:id="rId41"/>
    <p:sldId id="397" r:id="rId42"/>
    <p:sldId id="409" r:id="rId43"/>
    <p:sldId id="401" r:id="rId44"/>
    <p:sldId id="413" r:id="rId45"/>
    <p:sldId id="374" r:id="rId46"/>
    <p:sldId id="414" r:id="rId47"/>
    <p:sldId id="350" r:id="rId48"/>
    <p:sldId id="384" r:id="rId49"/>
    <p:sldId id="405" r:id="rId50"/>
    <p:sldId id="404" r:id="rId51"/>
    <p:sldId id="416" r:id="rId52"/>
    <p:sldId id="392" r:id="rId53"/>
    <p:sldId id="402" r:id="rId54"/>
    <p:sldId id="403" r:id="rId55"/>
    <p:sldId id="417" r:id="rId56"/>
    <p:sldId id="412" r:id="rId57"/>
    <p:sldId id="367" r:id="rId58"/>
    <p:sldId id="406" r:id="rId59"/>
    <p:sldId id="368" r:id="rId60"/>
    <p:sldId id="373" r:id="rId61"/>
    <p:sldId id="407" r:id="rId62"/>
    <p:sldId id="394" r:id="rId63"/>
    <p:sldId id="422" r:id="rId64"/>
    <p:sldId id="381" r:id="rId65"/>
    <p:sldId id="419" r:id="rId66"/>
    <p:sldId id="420" r:id="rId67"/>
    <p:sldId id="421" r:id="rId68"/>
    <p:sldId id="375" r:id="rId69"/>
    <p:sldId id="348" r:id="rId70"/>
    <p:sldId id="349" r:id="rId71"/>
    <p:sldId id="347" r:id="rId72"/>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93C4"/>
    <a:srgbClr val="000000"/>
    <a:srgbClr val="33CC33"/>
    <a:srgbClr val="2978A1"/>
    <a:srgbClr val="F3F3F5"/>
    <a:srgbClr val="CCECFF"/>
    <a:srgbClr val="FF6600"/>
    <a:srgbClr val="FFCC99"/>
    <a:srgbClr val="FF99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EBBBCC-DAD2-459C-BE2E-F6DE35CF9A2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72" autoAdjust="0"/>
    <p:restoredTop sz="94477" autoAdjust="0"/>
  </p:normalViewPr>
  <p:slideViewPr>
    <p:cSldViewPr>
      <p:cViewPr varScale="1">
        <p:scale>
          <a:sx n="81" d="100"/>
          <a:sy n="81" d="100"/>
        </p:scale>
        <p:origin x="1022"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2748"/>
    </p:cViewPr>
  </p:sorterViewPr>
  <p:notesViewPr>
    <p:cSldViewPr>
      <p:cViewPr varScale="1">
        <p:scale>
          <a:sx n="60" d="100"/>
          <a:sy n="60" d="100"/>
        </p:scale>
        <p:origin x="-245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8760C-C07A-4139-AC50-2BF6D04E8DCF}"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F04DC232-23EC-4C04-BCD4-503943E20E97}">
      <dgm:prSet/>
      <dgm:spPr/>
      <dgm:t>
        <a:bodyPr/>
        <a:lstStyle/>
        <a:p>
          <a:pPr rtl="0"/>
          <a:r>
            <a:rPr lang="en-US" smtClean="0"/>
            <a:t>Modular design</a:t>
          </a:r>
          <a:endParaRPr lang="en-US"/>
        </a:p>
      </dgm:t>
    </dgm:pt>
    <dgm:pt modelId="{396633F0-D5BA-4DCA-94DF-F560DAC9B79B}" type="parTrans" cxnId="{CAE10282-9D6F-453C-B4A8-ED13AE41EE20}">
      <dgm:prSet/>
      <dgm:spPr/>
      <dgm:t>
        <a:bodyPr/>
        <a:lstStyle/>
        <a:p>
          <a:endParaRPr lang="en-US"/>
        </a:p>
      </dgm:t>
    </dgm:pt>
    <dgm:pt modelId="{A26B85DA-4AA7-4430-BD3C-4A45D0C40984}" type="sibTrans" cxnId="{CAE10282-9D6F-453C-B4A8-ED13AE41EE20}">
      <dgm:prSet/>
      <dgm:spPr/>
      <dgm:t>
        <a:bodyPr/>
        <a:lstStyle/>
        <a:p>
          <a:endParaRPr lang="en-US"/>
        </a:p>
      </dgm:t>
    </dgm:pt>
    <dgm:pt modelId="{418C00E3-3C43-4360-B99F-B0625E396CF2}">
      <dgm:prSet/>
      <dgm:spPr/>
      <dgm:t>
        <a:bodyPr/>
        <a:lstStyle/>
        <a:p>
          <a:pPr rtl="0"/>
          <a:r>
            <a:rPr lang="en-US" smtClean="0"/>
            <a:t>Unidirectional data flow</a:t>
          </a:r>
          <a:endParaRPr lang="en-US"/>
        </a:p>
      </dgm:t>
    </dgm:pt>
    <dgm:pt modelId="{E93DA292-A663-4FBB-AE95-82809A4D2552}" type="parTrans" cxnId="{50A8A10D-AB39-4CFC-B7E7-D2D9B916E430}">
      <dgm:prSet/>
      <dgm:spPr/>
      <dgm:t>
        <a:bodyPr/>
        <a:lstStyle/>
        <a:p>
          <a:endParaRPr lang="en-US"/>
        </a:p>
      </dgm:t>
    </dgm:pt>
    <dgm:pt modelId="{597CCFEE-790E-4D7E-AAF6-98E712EAAC0F}" type="sibTrans" cxnId="{50A8A10D-AB39-4CFC-B7E7-D2D9B916E430}">
      <dgm:prSet/>
      <dgm:spPr/>
      <dgm:t>
        <a:bodyPr/>
        <a:lstStyle/>
        <a:p>
          <a:endParaRPr lang="en-US"/>
        </a:p>
      </dgm:t>
    </dgm:pt>
    <dgm:pt modelId="{F091AB1C-F797-4F13-B03A-1AAEA9986C73}">
      <dgm:prSet/>
      <dgm:spPr/>
      <dgm:t>
        <a:bodyPr/>
        <a:lstStyle/>
        <a:p>
          <a:pPr rtl="0"/>
          <a:r>
            <a:rPr lang="en-US" smtClean="0"/>
            <a:t>Predictable state management</a:t>
          </a:r>
          <a:endParaRPr lang="en-US"/>
        </a:p>
      </dgm:t>
    </dgm:pt>
    <dgm:pt modelId="{3F137098-D11F-4B70-AB40-3996FDA46891}" type="parTrans" cxnId="{BF286AA6-9452-46A4-AFAC-8D9BF65E61BE}">
      <dgm:prSet/>
      <dgm:spPr/>
      <dgm:t>
        <a:bodyPr/>
        <a:lstStyle/>
        <a:p>
          <a:endParaRPr lang="en-US"/>
        </a:p>
      </dgm:t>
    </dgm:pt>
    <dgm:pt modelId="{4B76193A-E2BC-4CFB-BA72-D19CE759611C}" type="sibTrans" cxnId="{BF286AA6-9452-46A4-AFAC-8D9BF65E61BE}">
      <dgm:prSet/>
      <dgm:spPr/>
      <dgm:t>
        <a:bodyPr/>
        <a:lstStyle/>
        <a:p>
          <a:endParaRPr lang="en-US"/>
        </a:p>
      </dgm:t>
    </dgm:pt>
    <dgm:pt modelId="{D46C321A-1CAF-4D12-AB76-16928B5D2D6D}">
      <dgm:prSet/>
      <dgm:spPr/>
      <dgm:t>
        <a:bodyPr/>
        <a:lstStyle/>
        <a:p>
          <a:pPr rtl="0"/>
          <a:r>
            <a:rPr lang="en-US" smtClean="0"/>
            <a:t>Communication layer for async requests</a:t>
          </a:r>
          <a:endParaRPr lang="en-US"/>
        </a:p>
      </dgm:t>
    </dgm:pt>
    <dgm:pt modelId="{262DFFF9-9A99-429F-87A4-44628F4CBD45}" type="parTrans" cxnId="{7E723765-863F-42EF-8171-BE501DAA0847}">
      <dgm:prSet/>
      <dgm:spPr/>
      <dgm:t>
        <a:bodyPr/>
        <a:lstStyle/>
        <a:p>
          <a:endParaRPr lang="en-US"/>
        </a:p>
      </dgm:t>
    </dgm:pt>
    <dgm:pt modelId="{E3C87D66-882D-431F-B057-3AFD43AE9A41}" type="sibTrans" cxnId="{7E723765-863F-42EF-8171-BE501DAA0847}">
      <dgm:prSet/>
      <dgm:spPr/>
      <dgm:t>
        <a:bodyPr/>
        <a:lstStyle/>
        <a:p>
          <a:endParaRPr lang="en-US"/>
        </a:p>
      </dgm:t>
    </dgm:pt>
    <dgm:pt modelId="{B65EEE7D-F00F-43BE-B6E1-4436EEF6D5E1}">
      <dgm:prSet/>
      <dgm:spPr/>
      <dgm:t>
        <a:bodyPr/>
        <a:lstStyle/>
        <a:p>
          <a:pPr rtl="0"/>
          <a:r>
            <a:rPr lang="en-US" smtClean="0"/>
            <a:t>Decoupled presentational layer from core layer</a:t>
          </a:r>
          <a:endParaRPr lang="en-US"/>
        </a:p>
      </dgm:t>
    </dgm:pt>
    <dgm:pt modelId="{A3ADEB8C-0A75-41FF-BF00-8D794133A6D9}" type="parTrans" cxnId="{43C20D9B-784C-4171-A5A8-11CB1B97FA71}">
      <dgm:prSet/>
      <dgm:spPr/>
      <dgm:t>
        <a:bodyPr/>
        <a:lstStyle/>
        <a:p>
          <a:endParaRPr lang="en-US"/>
        </a:p>
      </dgm:t>
    </dgm:pt>
    <dgm:pt modelId="{36F04C6B-1784-4DA8-A304-41646B33AE30}" type="sibTrans" cxnId="{43C20D9B-784C-4171-A5A8-11CB1B97FA71}">
      <dgm:prSet/>
      <dgm:spPr/>
      <dgm:t>
        <a:bodyPr/>
        <a:lstStyle/>
        <a:p>
          <a:endParaRPr lang="en-US"/>
        </a:p>
      </dgm:t>
    </dgm:pt>
    <dgm:pt modelId="{F7465782-D0B5-4897-A8BB-E0F777371DCA}" type="pres">
      <dgm:prSet presAssocID="{2588760C-C07A-4139-AC50-2BF6D04E8DCF}" presName="Name0" presStyleCnt="0">
        <dgm:presLayoutVars>
          <dgm:dir/>
          <dgm:animLvl val="lvl"/>
          <dgm:resizeHandles val="exact"/>
        </dgm:presLayoutVars>
      </dgm:prSet>
      <dgm:spPr/>
      <dgm:t>
        <a:bodyPr/>
        <a:lstStyle/>
        <a:p>
          <a:endParaRPr lang="en-US"/>
        </a:p>
      </dgm:t>
    </dgm:pt>
    <dgm:pt modelId="{2985804A-6456-4A3F-8CEC-C58CBF295CE5}" type="pres">
      <dgm:prSet presAssocID="{F04DC232-23EC-4C04-BCD4-503943E20E97}" presName="linNode" presStyleCnt="0"/>
      <dgm:spPr/>
    </dgm:pt>
    <dgm:pt modelId="{25CB8EF4-1AF7-47D4-ACCB-21B57FC2C15D}" type="pres">
      <dgm:prSet presAssocID="{F04DC232-23EC-4C04-BCD4-503943E20E97}" presName="parentText" presStyleLbl="node1" presStyleIdx="0" presStyleCnt="5">
        <dgm:presLayoutVars>
          <dgm:chMax val="1"/>
          <dgm:bulletEnabled val="1"/>
        </dgm:presLayoutVars>
      </dgm:prSet>
      <dgm:spPr/>
      <dgm:t>
        <a:bodyPr/>
        <a:lstStyle/>
        <a:p>
          <a:endParaRPr lang="en-US"/>
        </a:p>
      </dgm:t>
    </dgm:pt>
    <dgm:pt modelId="{4CE3462F-4D64-4C3B-BB5D-F6E8BD2BB9F7}" type="pres">
      <dgm:prSet presAssocID="{A26B85DA-4AA7-4430-BD3C-4A45D0C40984}" presName="sp" presStyleCnt="0"/>
      <dgm:spPr/>
    </dgm:pt>
    <dgm:pt modelId="{0FD566D0-56B9-45C0-9A96-6E43C09FE524}" type="pres">
      <dgm:prSet presAssocID="{418C00E3-3C43-4360-B99F-B0625E396CF2}" presName="linNode" presStyleCnt="0"/>
      <dgm:spPr/>
    </dgm:pt>
    <dgm:pt modelId="{185D125E-874A-4708-82AF-C47BE0C156A8}" type="pres">
      <dgm:prSet presAssocID="{418C00E3-3C43-4360-B99F-B0625E396CF2}" presName="parentText" presStyleLbl="node1" presStyleIdx="1" presStyleCnt="5">
        <dgm:presLayoutVars>
          <dgm:chMax val="1"/>
          <dgm:bulletEnabled val="1"/>
        </dgm:presLayoutVars>
      </dgm:prSet>
      <dgm:spPr/>
      <dgm:t>
        <a:bodyPr/>
        <a:lstStyle/>
        <a:p>
          <a:endParaRPr lang="en-US"/>
        </a:p>
      </dgm:t>
    </dgm:pt>
    <dgm:pt modelId="{3914DAD1-9E8E-46D9-86D1-B546D644530A}" type="pres">
      <dgm:prSet presAssocID="{597CCFEE-790E-4D7E-AAF6-98E712EAAC0F}" presName="sp" presStyleCnt="0"/>
      <dgm:spPr/>
    </dgm:pt>
    <dgm:pt modelId="{BDD96CB5-E470-4920-92DB-7038D1B4F217}" type="pres">
      <dgm:prSet presAssocID="{F091AB1C-F797-4F13-B03A-1AAEA9986C73}" presName="linNode" presStyleCnt="0"/>
      <dgm:spPr/>
    </dgm:pt>
    <dgm:pt modelId="{B1CF68EE-C6F3-41AC-B2C4-2AF7A0D8774F}" type="pres">
      <dgm:prSet presAssocID="{F091AB1C-F797-4F13-B03A-1AAEA9986C73}" presName="parentText" presStyleLbl="node1" presStyleIdx="2" presStyleCnt="5">
        <dgm:presLayoutVars>
          <dgm:chMax val="1"/>
          <dgm:bulletEnabled val="1"/>
        </dgm:presLayoutVars>
      </dgm:prSet>
      <dgm:spPr/>
      <dgm:t>
        <a:bodyPr/>
        <a:lstStyle/>
        <a:p>
          <a:endParaRPr lang="en-US"/>
        </a:p>
      </dgm:t>
    </dgm:pt>
    <dgm:pt modelId="{6A5500B5-2733-42E1-A22C-88B1BABC8C69}" type="pres">
      <dgm:prSet presAssocID="{4B76193A-E2BC-4CFB-BA72-D19CE759611C}" presName="sp" presStyleCnt="0"/>
      <dgm:spPr/>
    </dgm:pt>
    <dgm:pt modelId="{D150CE61-68E9-4171-A3B0-A12515B1F7D8}" type="pres">
      <dgm:prSet presAssocID="{D46C321A-1CAF-4D12-AB76-16928B5D2D6D}" presName="linNode" presStyleCnt="0"/>
      <dgm:spPr/>
    </dgm:pt>
    <dgm:pt modelId="{2ACF8E31-A47E-4920-84BC-48A97C79692B}" type="pres">
      <dgm:prSet presAssocID="{D46C321A-1CAF-4D12-AB76-16928B5D2D6D}" presName="parentText" presStyleLbl="node1" presStyleIdx="3" presStyleCnt="5">
        <dgm:presLayoutVars>
          <dgm:chMax val="1"/>
          <dgm:bulletEnabled val="1"/>
        </dgm:presLayoutVars>
      </dgm:prSet>
      <dgm:spPr/>
      <dgm:t>
        <a:bodyPr/>
        <a:lstStyle/>
        <a:p>
          <a:endParaRPr lang="en-US"/>
        </a:p>
      </dgm:t>
    </dgm:pt>
    <dgm:pt modelId="{BD00AC59-B870-4DED-A412-6236065FE373}" type="pres">
      <dgm:prSet presAssocID="{E3C87D66-882D-431F-B057-3AFD43AE9A41}" presName="sp" presStyleCnt="0"/>
      <dgm:spPr/>
    </dgm:pt>
    <dgm:pt modelId="{1C811E80-3A88-4DE1-8442-303CEED33E55}" type="pres">
      <dgm:prSet presAssocID="{B65EEE7D-F00F-43BE-B6E1-4436EEF6D5E1}" presName="linNode" presStyleCnt="0"/>
      <dgm:spPr/>
    </dgm:pt>
    <dgm:pt modelId="{6CAD3E1C-F71C-4223-AEFC-B82526647253}" type="pres">
      <dgm:prSet presAssocID="{B65EEE7D-F00F-43BE-B6E1-4436EEF6D5E1}" presName="parentText" presStyleLbl="node1" presStyleIdx="4" presStyleCnt="5">
        <dgm:presLayoutVars>
          <dgm:chMax val="1"/>
          <dgm:bulletEnabled val="1"/>
        </dgm:presLayoutVars>
      </dgm:prSet>
      <dgm:spPr/>
      <dgm:t>
        <a:bodyPr/>
        <a:lstStyle/>
        <a:p>
          <a:endParaRPr lang="en-US"/>
        </a:p>
      </dgm:t>
    </dgm:pt>
  </dgm:ptLst>
  <dgm:cxnLst>
    <dgm:cxn modelId="{BF286AA6-9452-46A4-AFAC-8D9BF65E61BE}" srcId="{2588760C-C07A-4139-AC50-2BF6D04E8DCF}" destId="{F091AB1C-F797-4F13-B03A-1AAEA9986C73}" srcOrd="2" destOrd="0" parTransId="{3F137098-D11F-4B70-AB40-3996FDA46891}" sibTransId="{4B76193A-E2BC-4CFB-BA72-D19CE759611C}"/>
    <dgm:cxn modelId="{1E191C49-E270-47EE-B1A3-70D83538168A}" type="presOf" srcId="{F091AB1C-F797-4F13-B03A-1AAEA9986C73}" destId="{B1CF68EE-C6F3-41AC-B2C4-2AF7A0D8774F}" srcOrd="0" destOrd="0" presId="urn:microsoft.com/office/officeart/2005/8/layout/vList5"/>
    <dgm:cxn modelId="{593089A0-9B50-463D-9510-183BFC261EC0}" type="presOf" srcId="{F04DC232-23EC-4C04-BCD4-503943E20E97}" destId="{25CB8EF4-1AF7-47D4-ACCB-21B57FC2C15D}" srcOrd="0" destOrd="0" presId="urn:microsoft.com/office/officeart/2005/8/layout/vList5"/>
    <dgm:cxn modelId="{CAE10282-9D6F-453C-B4A8-ED13AE41EE20}" srcId="{2588760C-C07A-4139-AC50-2BF6D04E8DCF}" destId="{F04DC232-23EC-4C04-BCD4-503943E20E97}" srcOrd="0" destOrd="0" parTransId="{396633F0-D5BA-4DCA-94DF-F560DAC9B79B}" sibTransId="{A26B85DA-4AA7-4430-BD3C-4A45D0C40984}"/>
    <dgm:cxn modelId="{2F40BA4E-7A02-4A26-859A-6863248D2C0D}" type="presOf" srcId="{418C00E3-3C43-4360-B99F-B0625E396CF2}" destId="{185D125E-874A-4708-82AF-C47BE0C156A8}" srcOrd="0" destOrd="0" presId="urn:microsoft.com/office/officeart/2005/8/layout/vList5"/>
    <dgm:cxn modelId="{3F53FEE4-37DB-4BA4-BFE4-39274DEB703C}" type="presOf" srcId="{D46C321A-1CAF-4D12-AB76-16928B5D2D6D}" destId="{2ACF8E31-A47E-4920-84BC-48A97C79692B}" srcOrd="0" destOrd="0" presId="urn:microsoft.com/office/officeart/2005/8/layout/vList5"/>
    <dgm:cxn modelId="{50A8A10D-AB39-4CFC-B7E7-D2D9B916E430}" srcId="{2588760C-C07A-4139-AC50-2BF6D04E8DCF}" destId="{418C00E3-3C43-4360-B99F-B0625E396CF2}" srcOrd="1" destOrd="0" parTransId="{E93DA292-A663-4FBB-AE95-82809A4D2552}" sibTransId="{597CCFEE-790E-4D7E-AAF6-98E712EAAC0F}"/>
    <dgm:cxn modelId="{43C20D9B-784C-4171-A5A8-11CB1B97FA71}" srcId="{2588760C-C07A-4139-AC50-2BF6D04E8DCF}" destId="{B65EEE7D-F00F-43BE-B6E1-4436EEF6D5E1}" srcOrd="4" destOrd="0" parTransId="{A3ADEB8C-0A75-41FF-BF00-8D794133A6D9}" sibTransId="{36F04C6B-1784-4DA8-A304-41646B33AE30}"/>
    <dgm:cxn modelId="{48E98F33-5584-4C17-BE44-6D6AF51949B0}" type="presOf" srcId="{2588760C-C07A-4139-AC50-2BF6D04E8DCF}" destId="{F7465782-D0B5-4897-A8BB-E0F777371DCA}" srcOrd="0" destOrd="0" presId="urn:microsoft.com/office/officeart/2005/8/layout/vList5"/>
    <dgm:cxn modelId="{4E47F404-9889-4C84-8F05-BC97D320620C}" type="presOf" srcId="{B65EEE7D-F00F-43BE-B6E1-4436EEF6D5E1}" destId="{6CAD3E1C-F71C-4223-AEFC-B82526647253}" srcOrd="0" destOrd="0" presId="urn:microsoft.com/office/officeart/2005/8/layout/vList5"/>
    <dgm:cxn modelId="{7E723765-863F-42EF-8171-BE501DAA0847}" srcId="{2588760C-C07A-4139-AC50-2BF6D04E8DCF}" destId="{D46C321A-1CAF-4D12-AB76-16928B5D2D6D}" srcOrd="3" destOrd="0" parTransId="{262DFFF9-9A99-429F-87A4-44628F4CBD45}" sibTransId="{E3C87D66-882D-431F-B057-3AFD43AE9A41}"/>
    <dgm:cxn modelId="{02CA3878-FB1A-4EE3-A2D2-AB9585488EE8}" type="presParOf" srcId="{F7465782-D0B5-4897-A8BB-E0F777371DCA}" destId="{2985804A-6456-4A3F-8CEC-C58CBF295CE5}" srcOrd="0" destOrd="0" presId="urn:microsoft.com/office/officeart/2005/8/layout/vList5"/>
    <dgm:cxn modelId="{BE4B2FBC-5088-43D8-85DA-8F8ED129F85A}" type="presParOf" srcId="{2985804A-6456-4A3F-8CEC-C58CBF295CE5}" destId="{25CB8EF4-1AF7-47D4-ACCB-21B57FC2C15D}" srcOrd="0" destOrd="0" presId="urn:microsoft.com/office/officeart/2005/8/layout/vList5"/>
    <dgm:cxn modelId="{8B8872F5-2175-4A9B-A816-BB1552DD1961}" type="presParOf" srcId="{F7465782-D0B5-4897-A8BB-E0F777371DCA}" destId="{4CE3462F-4D64-4C3B-BB5D-F6E8BD2BB9F7}" srcOrd="1" destOrd="0" presId="urn:microsoft.com/office/officeart/2005/8/layout/vList5"/>
    <dgm:cxn modelId="{3A038E9E-668A-488A-8E21-C18D62C41487}" type="presParOf" srcId="{F7465782-D0B5-4897-A8BB-E0F777371DCA}" destId="{0FD566D0-56B9-45C0-9A96-6E43C09FE524}" srcOrd="2" destOrd="0" presId="urn:microsoft.com/office/officeart/2005/8/layout/vList5"/>
    <dgm:cxn modelId="{798847B4-509C-4622-9BAC-A16C6D034B92}" type="presParOf" srcId="{0FD566D0-56B9-45C0-9A96-6E43C09FE524}" destId="{185D125E-874A-4708-82AF-C47BE0C156A8}" srcOrd="0" destOrd="0" presId="urn:microsoft.com/office/officeart/2005/8/layout/vList5"/>
    <dgm:cxn modelId="{1217D81F-6C2F-41A4-993B-91A02662AD4C}" type="presParOf" srcId="{F7465782-D0B5-4897-A8BB-E0F777371DCA}" destId="{3914DAD1-9E8E-46D9-86D1-B546D644530A}" srcOrd="3" destOrd="0" presId="urn:microsoft.com/office/officeart/2005/8/layout/vList5"/>
    <dgm:cxn modelId="{BFB74F61-B349-4A9B-A715-24E604821979}" type="presParOf" srcId="{F7465782-D0B5-4897-A8BB-E0F777371DCA}" destId="{BDD96CB5-E470-4920-92DB-7038D1B4F217}" srcOrd="4" destOrd="0" presId="urn:microsoft.com/office/officeart/2005/8/layout/vList5"/>
    <dgm:cxn modelId="{E47CC940-713A-421B-A510-A5F97B19CC03}" type="presParOf" srcId="{BDD96CB5-E470-4920-92DB-7038D1B4F217}" destId="{B1CF68EE-C6F3-41AC-B2C4-2AF7A0D8774F}" srcOrd="0" destOrd="0" presId="urn:microsoft.com/office/officeart/2005/8/layout/vList5"/>
    <dgm:cxn modelId="{948C2A4B-2CF0-4188-8AA3-51FDC4AD7EB5}" type="presParOf" srcId="{F7465782-D0B5-4897-A8BB-E0F777371DCA}" destId="{6A5500B5-2733-42E1-A22C-88B1BABC8C69}" srcOrd="5" destOrd="0" presId="urn:microsoft.com/office/officeart/2005/8/layout/vList5"/>
    <dgm:cxn modelId="{1300D959-3979-4595-A33B-B22D76E4EB36}" type="presParOf" srcId="{F7465782-D0B5-4897-A8BB-E0F777371DCA}" destId="{D150CE61-68E9-4171-A3B0-A12515B1F7D8}" srcOrd="6" destOrd="0" presId="urn:microsoft.com/office/officeart/2005/8/layout/vList5"/>
    <dgm:cxn modelId="{3B9A5CB4-34CF-4D9B-B7DE-3630BBCFF094}" type="presParOf" srcId="{D150CE61-68E9-4171-A3B0-A12515B1F7D8}" destId="{2ACF8E31-A47E-4920-84BC-48A97C79692B}" srcOrd="0" destOrd="0" presId="urn:microsoft.com/office/officeart/2005/8/layout/vList5"/>
    <dgm:cxn modelId="{A4BDDE55-7626-4C40-89FD-0CC3C76A11F9}" type="presParOf" srcId="{F7465782-D0B5-4897-A8BB-E0F777371DCA}" destId="{BD00AC59-B870-4DED-A412-6236065FE373}" srcOrd="7" destOrd="0" presId="urn:microsoft.com/office/officeart/2005/8/layout/vList5"/>
    <dgm:cxn modelId="{6D59C2D0-0023-476E-87F9-50DC5FDEAD5C}" type="presParOf" srcId="{F7465782-D0B5-4897-A8BB-E0F777371DCA}" destId="{1C811E80-3A88-4DE1-8442-303CEED33E55}" srcOrd="8" destOrd="0" presId="urn:microsoft.com/office/officeart/2005/8/layout/vList5"/>
    <dgm:cxn modelId="{CD904067-77C1-46C6-A23E-19CCB05850FC}" type="presParOf" srcId="{1C811E80-3A88-4DE1-8442-303CEED33E55}" destId="{6CAD3E1C-F71C-4223-AEFC-B8252664725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AD52BC-5D3A-4CE4-B97A-50FD553A89A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7F08942-B9F2-4A2C-BF1C-99E1FA7B6C6B}">
      <dgm:prSet custT="1"/>
      <dgm:spPr/>
      <dgm:t>
        <a:bodyPr/>
        <a:lstStyle/>
        <a:p>
          <a:pPr algn="ctr" rtl="0"/>
          <a:r>
            <a:rPr lang="en-US" sz="2400" smtClean="0"/>
            <a:t>Model</a:t>
          </a:r>
          <a:endParaRPr lang="en-US" sz="2400"/>
        </a:p>
      </dgm:t>
    </dgm:pt>
    <dgm:pt modelId="{D7760AE3-8F4F-474D-A484-D0DF50DCCFC9}" type="parTrans" cxnId="{6363F974-925D-4AF2-99C8-D221D0942895}">
      <dgm:prSet/>
      <dgm:spPr/>
      <dgm:t>
        <a:bodyPr/>
        <a:lstStyle/>
        <a:p>
          <a:endParaRPr lang="en-US"/>
        </a:p>
      </dgm:t>
    </dgm:pt>
    <dgm:pt modelId="{31AABBE9-809C-4052-9596-1214A17119B2}" type="sibTrans" cxnId="{6363F974-925D-4AF2-99C8-D221D0942895}">
      <dgm:prSet/>
      <dgm:spPr/>
      <dgm:t>
        <a:bodyPr/>
        <a:lstStyle/>
        <a:p>
          <a:endParaRPr lang="en-US"/>
        </a:p>
      </dgm:t>
    </dgm:pt>
    <dgm:pt modelId="{69B8798B-8419-4E18-B59E-B175EEC476B8}" type="pres">
      <dgm:prSet presAssocID="{6DAD52BC-5D3A-4CE4-B97A-50FD553A89A2}" presName="linear" presStyleCnt="0">
        <dgm:presLayoutVars>
          <dgm:animLvl val="lvl"/>
          <dgm:resizeHandles val="exact"/>
        </dgm:presLayoutVars>
      </dgm:prSet>
      <dgm:spPr/>
      <dgm:t>
        <a:bodyPr/>
        <a:lstStyle/>
        <a:p>
          <a:endParaRPr lang="en-US"/>
        </a:p>
      </dgm:t>
    </dgm:pt>
    <dgm:pt modelId="{B91711E2-F038-434B-8B45-C79AE50CBB57}" type="pres">
      <dgm:prSet presAssocID="{67F08942-B9F2-4A2C-BF1C-99E1FA7B6C6B}" presName="parentText" presStyleLbl="node1" presStyleIdx="0" presStyleCnt="1" custLinFactNeighborX="-5997" custLinFactNeighborY="58362">
        <dgm:presLayoutVars>
          <dgm:chMax val="0"/>
          <dgm:bulletEnabled val="1"/>
        </dgm:presLayoutVars>
      </dgm:prSet>
      <dgm:spPr/>
      <dgm:t>
        <a:bodyPr/>
        <a:lstStyle/>
        <a:p>
          <a:endParaRPr lang="en-US"/>
        </a:p>
      </dgm:t>
    </dgm:pt>
  </dgm:ptLst>
  <dgm:cxnLst>
    <dgm:cxn modelId="{6363F974-925D-4AF2-99C8-D221D0942895}" srcId="{6DAD52BC-5D3A-4CE4-B97A-50FD553A89A2}" destId="{67F08942-B9F2-4A2C-BF1C-99E1FA7B6C6B}" srcOrd="0" destOrd="0" parTransId="{D7760AE3-8F4F-474D-A484-D0DF50DCCFC9}" sibTransId="{31AABBE9-809C-4052-9596-1214A17119B2}"/>
    <dgm:cxn modelId="{A32499C0-59FA-4217-A7D5-F19A2E06ECDC}" type="presOf" srcId="{67F08942-B9F2-4A2C-BF1C-99E1FA7B6C6B}" destId="{B91711E2-F038-434B-8B45-C79AE50CBB57}" srcOrd="0" destOrd="0" presId="urn:microsoft.com/office/officeart/2005/8/layout/vList2"/>
    <dgm:cxn modelId="{03826F66-781B-420A-8864-E11D3A478578}" type="presOf" srcId="{6DAD52BC-5D3A-4CE4-B97A-50FD553A89A2}" destId="{69B8798B-8419-4E18-B59E-B175EEC476B8}" srcOrd="0" destOrd="0" presId="urn:microsoft.com/office/officeart/2005/8/layout/vList2"/>
    <dgm:cxn modelId="{C3EF6F7E-3E76-48CE-85A7-AFA184B1A05B}" type="presParOf" srcId="{69B8798B-8419-4E18-B59E-B175EEC476B8}" destId="{B91711E2-F038-434B-8B45-C79AE50CBB5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FBE8A1C-DE69-4E65-A9A4-EE76EF143B1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FB6C650-E187-462E-8003-5F825781826B}">
      <dgm:prSet/>
      <dgm:spPr/>
      <dgm:t>
        <a:bodyPr/>
        <a:lstStyle/>
        <a:p>
          <a:pPr algn="ctr" rtl="0"/>
          <a:r>
            <a:rPr lang="en-US" dirty="0" smtClean="0"/>
            <a:t>…</a:t>
          </a:r>
          <a:endParaRPr lang="en-US" dirty="0"/>
        </a:p>
      </dgm:t>
    </dgm:pt>
    <dgm:pt modelId="{F2BDE23F-0BDD-4F35-8A6E-5E718AD009C4}" type="parTrans" cxnId="{DAF5E4D5-EEAE-4699-B627-59BAD269ED12}">
      <dgm:prSet/>
      <dgm:spPr/>
      <dgm:t>
        <a:bodyPr/>
        <a:lstStyle/>
        <a:p>
          <a:endParaRPr lang="en-US"/>
        </a:p>
      </dgm:t>
    </dgm:pt>
    <dgm:pt modelId="{489C174D-2949-40CA-BA32-45935480722C}" type="sibTrans" cxnId="{DAF5E4D5-EEAE-4699-B627-59BAD269ED12}">
      <dgm:prSet/>
      <dgm:spPr/>
      <dgm:t>
        <a:bodyPr/>
        <a:lstStyle/>
        <a:p>
          <a:endParaRPr lang="en-US"/>
        </a:p>
      </dgm:t>
    </dgm:pt>
    <dgm:pt modelId="{C9EEDF19-A1B0-44C3-A84E-E1F992F3ED3B}" type="pres">
      <dgm:prSet presAssocID="{EFBE8A1C-DE69-4E65-A9A4-EE76EF143B11}" presName="linear" presStyleCnt="0">
        <dgm:presLayoutVars>
          <dgm:animLvl val="lvl"/>
          <dgm:resizeHandles val="exact"/>
        </dgm:presLayoutVars>
      </dgm:prSet>
      <dgm:spPr/>
      <dgm:t>
        <a:bodyPr/>
        <a:lstStyle/>
        <a:p>
          <a:endParaRPr lang="en-US"/>
        </a:p>
      </dgm:t>
    </dgm:pt>
    <dgm:pt modelId="{8CDB6FA5-9A4A-4913-A883-3DD0ED2AC594}" type="pres">
      <dgm:prSet presAssocID="{2FB6C650-E187-462E-8003-5F825781826B}" presName="parentText" presStyleLbl="node1" presStyleIdx="0" presStyleCnt="1" custLinFactX="250943" custLinFactY="-500000" custLinFactNeighborX="300000" custLinFactNeighborY="-532463">
        <dgm:presLayoutVars>
          <dgm:chMax val="0"/>
          <dgm:bulletEnabled val="1"/>
        </dgm:presLayoutVars>
      </dgm:prSet>
      <dgm:spPr/>
      <dgm:t>
        <a:bodyPr/>
        <a:lstStyle/>
        <a:p>
          <a:endParaRPr lang="en-US"/>
        </a:p>
      </dgm:t>
    </dgm:pt>
  </dgm:ptLst>
  <dgm:cxnLst>
    <dgm:cxn modelId="{C9899AF6-F63D-44BF-B47B-444991DFD356}" type="presOf" srcId="{2FB6C650-E187-462E-8003-5F825781826B}" destId="{8CDB6FA5-9A4A-4913-A883-3DD0ED2AC594}" srcOrd="0" destOrd="0" presId="urn:microsoft.com/office/officeart/2005/8/layout/vList2"/>
    <dgm:cxn modelId="{C24C4535-0C2C-40B7-9D37-196FD6A94B72}" type="presOf" srcId="{EFBE8A1C-DE69-4E65-A9A4-EE76EF143B11}" destId="{C9EEDF19-A1B0-44C3-A84E-E1F992F3ED3B}" srcOrd="0" destOrd="0" presId="urn:microsoft.com/office/officeart/2005/8/layout/vList2"/>
    <dgm:cxn modelId="{DAF5E4D5-EEAE-4699-B627-59BAD269ED12}" srcId="{EFBE8A1C-DE69-4E65-A9A4-EE76EF143B11}" destId="{2FB6C650-E187-462E-8003-5F825781826B}" srcOrd="0" destOrd="0" parTransId="{F2BDE23F-0BDD-4F35-8A6E-5E718AD009C4}" sibTransId="{489C174D-2949-40CA-BA32-45935480722C}"/>
    <dgm:cxn modelId="{96A99771-E978-4AED-9395-2A474ACBE7A5}" type="presParOf" srcId="{C9EEDF19-A1B0-44C3-A84E-E1F992F3ED3B}" destId="{8CDB6FA5-9A4A-4913-A883-3DD0ED2AC59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49D7993-D3D2-45E5-AEFC-ADCFCEAFD603}"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en-US"/>
        </a:p>
      </dgm:t>
    </dgm:pt>
    <dgm:pt modelId="{4E9ED04D-CEE8-48AA-89ED-153155787FBA}">
      <dgm:prSet/>
      <dgm:spPr/>
      <dgm:t>
        <a:bodyPr/>
        <a:lstStyle/>
        <a:p>
          <a:pPr rtl="0"/>
          <a:r>
            <a:rPr lang="en-US" b="1" smtClean="0"/>
            <a:t>Class Decorators</a:t>
          </a:r>
          <a:endParaRPr lang="en-US"/>
        </a:p>
      </dgm:t>
    </dgm:pt>
    <dgm:pt modelId="{D9BB32FE-2B11-4382-9DE5-9D5CE316B241}" type="parTrans" cxnId="{7C4B53D6-B46C-4F16-9D4F-49B2AE611D0C}">
      <dgm:prSet/>
      <dgm:spPr/>
      <dgm:t>
        <a:bodyPr/>
        <a:lstStyle/>
        <a:p>
          <a:endParaRPr lang="en-US"/>
        </a:p>
      </dgm:t>
    </dgm:pt>
    <dgm:pt modelId="{3B7EF222-A82A-45C4-B635-A738B31F9CE0}" type="sibTrans" cxnId="{7C4B53D6-B46C-4F16-9D4F-49B2AE611D0C}">
      <dgm:prSet/>
      <dgm:spPr/>
      <dgm:t>
        <a:bodyPr/>
        <a:lstStyle/>
        <a:p>
          <a:endParaRPr lang="en-US"/>
        </a:p>
      </dgm:t>
    </dgm:pt>
    <dgm:pt modelId="{2465BA0F-47F4-42F4-A4C2-B7D818604304}">
      <dgm:prSet/>
      <dgm:spPr/>
      <dgm:t>
        <a:bodyPr/>
        <a:lstStyle/>
        <a:p>
          <a:pPr rtl="0"/>
          <a:r>
            <a:rPr lang="en-US" smtClean="0"/>
            <a:t>Method </a:t>
          </a:r>
          <a:r>
            <a:rPr lang="en-US" b="1" smtClean="0"/>
            <a:t>Decorators</a:t>
          </a:r>
          <a:endParaRPr lang="en-US"/>
        </a:p>
      </dgm:t>
    </dgm:pt>
    <dgm:pt modelId="{B3C87D28-EC13-415E-9A9D-A443DA2E8684}" type="parTrans" cxnId="{13F9B22B-3AF2-4B08-94CB-BD2F2ECE2E62}">
      <dgm:prSet/>
      <dgm:spPr/>
      <dgm:t>
        <a:bodyPr/>
        <a:lstStyle/>
        <a:p>
          <a:endParaRPr lang="en-US"/>
        </a:p>
      </dgm:t>
    </dgm:pt>
    <dgm:pt modelId="{69584740-D230-4E62-856C-97ED8BEDF245}" type="sibTrans" cxnId="{13F9B22B-3AF2-4B08-94CB-BD2F2ECE2E62}">
      <dgm:prSet/>
      <dgm:spPr/>
      <dgm:t>
        <a:bodyPr/>
        <a:lstStyle/>
        <a:p>
          <a:endParaRPr lang="en-US"/>
        </a:p>
      </dgm:t>
    </dgm:pt>
    <dgm:pt modelId="{49D5F8A7-210F-4FED-BE07-65E4700BF756}">
      <dgm:prSet/>
      <dgm:spPr/>
      <dgm:t>
        <a:bodyPr/>
        <a:lstStyle/>
        <a:p>
          <a:pPr rtl="0"/>
          <a:r>
            <a:rPr lang="en-US" b="1" smtClean="0"/>
            <a:t>Accessor Decorators</a:t>
          </a:r>
          <a:endParaRPr lang="en-US"/>
        </a:p>
      </dgm:t>
    </dgm:pt>
    <dgm:pt modelId="{A2D68BE2-7135-4246-A884-B1E7DBDABE6A}" type="parTrans" cxnId="{A8311865-D10E-4A77-8540-D2DE1DA6F36D}">
      <dgm:prSet/>
      <dgm:spPr/>
      <dgm:t>
        <a:bodyPr/>
        <a:lstStyle/>
        <a:p>
          <a:endParaRPr lang="en-US"/>
        </a:p>
      </dgm:t>
    </dgm:pt>
    <dgm:pt modelId="{615B930E-ABF3-454C-8318-959DB237639C}" type="sibTrans" cxnId="{A8311865-D10E-4A77-8540-D2DE1DA6F36D}">
      <dgm:prSet/>
      <dgm:spPr/>
      <dgm:t>
        <a:bodyPr/>
        <a:lstStyle/>
        <a:p>
          <a:endParaRPr lang="en-US"/>
        </a:p>
      </dgm:t>
    </dgm:pt>
    <dgm:pt modelId="{B60B983B-E0AE-4D0B-BC8D-20E509F43A14}">
      <dgm:prSet/>
      <dgm:spPr/>
      <dgm:t>
        <a:bodyPr/>
        <a:lstStyle/>
        <a:p>
          <a:pPr rtl="0"/>
          <a:r>
            <a:rPr lang="en-US" smtClean="0"/>
            <a:t>Property</a:t>
          </a:r>
          <a:r>
            <a:rPr lang="en-US" b="1" smtClean="0"/>
            <a:t> Decorators</a:t>
          </a:r>
          <a:endParaRPr lang="en-US"/>
        </a:p>
      </dgm:t>
    </dgm:pt>
    <dgm:pt modelId="{98A581F4-0008-4B0D-B30B-6CF52EA06A71}" type="parTrans" cxnId="{EE3CF57D-AED7-4CBC-9E32-2E674FA47FA6}">
      <dgm:prSet/>
      <dgm:spPr/>
      <dgm:t>
        <a:bodyPr/>
        <a:lstStyle/>
        <a:p>
          <a:endParaRPr lang="en-US"/>
        </a:p>
      </dgm:t>
    </dgm:pt>
    <dgm:pt modelId="{B58A8E4C-3B14-49CF-972F-A74BC2D317F4}" type="sibTrans" cxnId="{EE3CF57D-AED7-4CBC-9E32-2E674FA47FA6}">
      <dgm:prSet/>
      <dgm:spPr/>
      <dgm:t>
        <a:bodyPr/>
        <a:lstStyle/>
        <a:p>
          <a:endParaRPr lang="en-US"/>
        </a:p>
      </dgm:t>
    </dgm:pt>
    <dgm:pt modelId="{383AE5B8-96DB-4CDE-9505-9CC1CA10E471}">
      <dgm:prSet/>
      <dgm:spPr/>
      <dgm:t>
        <a:bodyPr/>
        <a:lstStyle/>
        <a:p>
          <a:pPr rtl="0"/>
          <a:r>
            <a:rPr lang="en-US" b="1" smtClean="0"/>
            <a:t>Parameter Decorators</a:t>
          </a:r>
          <a:endParaRPr lang="en-US"/>
        </a:p>
      </dgm:t>
    </dgm:pt>
    <dgm:pt modelId="{98887E79-B424-4DBA-AD77-35F699558AAE}" type="parTrans" cxnId="{F8B80671-D125-4B86-A19B-C780FB288C13}">
      <dgm:prSet/>
      <dgm:spPr/>
      <dgm:t>
        <a:bodyPr/>
        <a:lstStyle/>
        <a:p>
          <a:endParaRPr lang="en-US"/>
        </a:p>
      </dgm:t>
    </dgm:pt>
    <dgm:pt modelId="{84FBFAAA-6F15-4FCA-A51B-C9936936E1E0}" type="sibTrans" cxnId="{F8B80671-D125-4B86-A19B-C780FB288C13}">
      <dgm:prSet/>
      <dgm:spPr/>
      <dgm:t>
        <a:bodyPr/>
        <a:lstStyle/>
        <a:p>
          <a:endParaRPr lang="en-US"/>
        </a:p>
      </dgm:t>
    </dgm:pt>
    <dgm:pt modelId="{EE38A60F-7EC0-41CD-9022-33BA647B93DE}" type="pres">
      <dgm:prSet presAssocID="{E49D7993-D3D2-45E5-AEFC-ADCFCEAFD603}" presName="linearFlow" presStyleCnt="0">
        <dgm:presLayoutVars>
          <dgm:dir/>
          <dgm:resizeHandles val="exact"/>
        </dgm:presLayoutVars>
      </dgm:prSet>
      <dgm:spPr/>
      <dgm:t>
        <a:bodyPr/>
        <a:lstStyle/>
        <a:p>
          <a:endParaRPr lang="en-US"/>
        </a:p>
      </dgm:t>
    </dgm:pt>
    <dgm:pt modelId="{EE4CE17F-55F8-4B27-BFB2-3138AF468545}" type="pres">
      <dgm:prSet presAssocID="{4E9ED04D-CEE8-48AA-89ED-153155787FBA}" presName="composite" presStyleCnt="0"/>
      <dgm:spPr/>
    </dgm:pt>
    <dgm:pt modelId="{9A3A480C-526B-4AC6-8C9C-D0CCCD5EE995}" type="pres">
      <dgm:prSet presAssocID="{4E9ED04D-CEE8-48AA-89ED-153155787FBA}" presName="imgShp" presStyleLbl="fgImgPlace1" presStyleIdx="0" presStyleCnt="5"/>
      <dgm:spPr/>
    </dgm:pt>
    <dgm:pt modelId="{589BA716-C69E-4CBA-B71E-B81B5CA278B3}" type="pres">
      <dgm:prSet presAssocID="{4E9ED04D-CEE8-48AA-89ED-153155787FBA}" presName="txShp" presStyleLbl="node1" presStyleIdx="0" presStyleCnt="5">
        <dgm:presLayoutVars>
          <dgm:bulletEnabled val="1"/>
        </dgm:presLayoutVars>
      </dgm:prSet>
      <dgm:spPr/>
      <dgm:t>
        <a:bodyPr/>
        <a:lstStyle/>
        <a:p>
          <a:endParaRPr lang="en-US"/>
        </a:p>
      </dgm:t>
    </dgm:pt>
    <dgm:pt modelId="{EB940851-3D7E-468B-A32D-A0533A32ACE4}" type="pres">
      <dgm:prSet presAssocID="{3B7EF222-A82A-45C4-B635-A738B31F9CE0}" presName="spacing" presStyleCnt="0"/>
      <dgm:spPr/>
    </dgm:pt>
    <dgm:pt modelId="{87A8B2E5-2AB4-4AE3-B119-7EFBA727A31D}" type="pres">
      <dgm:prSet presAssocID="{2465BA0F-47F4-42F4-A4C2-B7D818604304}" presName="composite" presStyleCnt="0"/>
      <dgm:spPr/>
    </dgm:pt>
    <dgm:pt modelId="{436E636C-A173-48D7-B734-8C6511C35A6E}" type="pres">
      <dgm:prSet presAssocID="{2465BA0F-47F4-42F4-A4C2-B7D818604304}" presName="imgShp" presStyleLbl="fgImgPlace1" presStyleIdx="1" presStyleCnt="5"/>
      <dgm:spPr/>
    </dgm:pt>
    <dgm:pt modelId="{E178A2FE-CCE6-460D-8F4A-5FE3EDF8F808}" type="pres">
      <dgm:prSet presAssocID="{2465BA0F-47F4-42F4-A4C2-B7D818604304}" presName="txShp" presStyleLbl="node1" presStyleIdx="1" presStyleCnt="5">
        <dgm:presLayoutVars>
          <dgm:bulletEnabled val="1"/>
        </dgm:presLayoutVars>
      </dgm:prSet>
      <dgm:spPr/>
      <dgm:t>
        <a:bodyPr/>
        <a:lstStyle/>
        <a:p>
          <a:endParaRPr lang="en-US"/>
        </a:p>
      </dgm:t>
    </dgm:pt>
    <dgm:pt modelId="{34DCEBB5-CE5C-4EE8-82DA-B98A810A7252}" type="pres">
      <dgm:prSet presAssocID="{69584740-D230-4E62-856C-97ED8BEDF245}" presName="spacing" presStyleCnt="0"/>
      <dgm:spPr/>
    </dgm:pt>
    <dgm:pt modelId="{6509F817-CC55-4C25-A3E5-EA3624AF0DFB}" type="pres">
      <dgm:prSet presAssocID="{49D5F8A7-210F-4FED-BE07-65E4700BF756}" presName="composite" presStyleCnt="0"/>
      <dgm:spPr/>
    </dgm:pt>
    <dgm:pt modelId="{76DB50C8-D409-4E7F-9593-FAFCD1738834}" type="pres">
      <dgm:prSet presAssocID="{49D5F8A7-210F-4FED-BE07-65E4700BF756}" presName="imgShp" presStyleLbl="fgImgPlace1" presStyleIdx="2" presStyleCnt="5"/>
      <dgm:spPr/>
    </dgm:pt>
    <dgm:pt modelId="{45430CA9-8ED4-466C-88C8-03AE29EB63AF}" type="pres">
      <dgm:prSet presAssocID="{49D5F8A7-210F-4FED-BE07-65E4700BF756}" presName="txShp" presStyleLbl="node1" presStyleIdx="2" presStyleCnt="5">
        <dgm:presLayoutVars>
          <dgm:bulletEnabled val="1"/>
        </dgm:presLayoutVars>
      </dgm:prSet>
      <dgm:spPr/>
      <dgm:t>
        <a:bodyPr/>
        <a:lstStyle/>
        <a:p>
          <a:endParaRPr lang="en-US"/>
        </a:p>
      </dgm:t>
    </dgm:pt>
    <dgm:pt modelId="{AB467F5A-6E2E-47D1-BF5D-6A5CCAF9E941}" type="pres">
      <dgm:prSet presAssocID="{615B930E-ABF3-454C-8318-959DB237639C}" presName="spacing" presStyleCnt="0"/>
      <dgm:spPr/>
    </dgm:pt>
    <dgm:pt modelId="{9EBD56E7-9CAB-43C6-AEC7-9DA052F3BFAE}" type="pres">
      <dgm:prSet presAssocID="{B60B983B-E0AE-4D0B-BC8D-20E509F43A14}" presName="composite" presStyleCnt="0"/>
      <dgm:spPr/>
    </dgm:pt>
    <dgm:pt modelId="{E2EE8099-8DC5-4DE7-AD1F-7547E62E61E7}" type="pres">
      <dgm:prSet presAssocID="{B60B983B-E0AE-4D0B-BC8D-20E509F43A14}" presName="imgShp" presStyleLbl="fgImgPlace1" presStyleIdx="3" presStyleCnt="5"/>
      <dgm:spPr/>
    </dgm:pt>
    <dgm:pt modelId="{E8E1DEF0-ED25-4447-8865-7A90639BE8E6}" type="pres">
      <dgm:prSet presAssocID="{B60B983B-E0AE-4D0B-BC8D-20E509F43A14}" presName="txShp" presStyleLbl="node1" presStyleIdx="3" presStyleCnt="5">
        <dgm:presLayoutVars>
          <dgm:bulletEnabled val="1"/>
        </dgm:presLayoutVars>
      </dgm:prSet>
      <dgm:spPr/>
      <dgm:t>
        <a:bodyPr/>
        <a:lstStyle/>
        <a:p>
          <a:endParaRPr lang="en-US"/>
        </a:p>
      </dgm:t>
    </dgm:pt>
    <dgm:pt modelId="{E0E879BA-5442-4B92-A97B-5849230AC342}" type="pres">
      <dgm:prSet presAssocID="{B58A8E4C-3B14-49CF-972F-A74BC2D317F4}" presName="spacing" presStyleCnt="0"/>
      <dgm:spPr/>
    </dgm:pt>
    <dgm:pt modelId="{C52C9402-986E-46BE-95EE-BA6BEA4F476F}" type="pres">
      <dgm:prSet presAssocID="{383AE5B8-96DB-4CDE-9505-9CC1CA10E471}" presName="composite" presStyleCnt="0"/>
      <dgm:spPr/>
    </dgm:pt>
    <dgm:pt modelId="{66D21977-7F90-4BD8-86AE-AB89F51EF8DE}" type="pres">
      <dgm:prSet presAssocID="{383AE5B8-96DB-4CDE-9505-9CC1CA10E471}" presName="imgShp" presStyleLbl="fgImgPlace1" presStyleIdx="4" presStyleCnt="5"/>
      <dgm:spPr/>
    </dgm:pt>
    <dgm:pt modelId="{068A19CA-9A2C-4F46-94A1-8E933651C2B8}" type="pres">
      <dgm:prSet presAssocID="{383AE5B8-96DB-4CDE-9505-9CC1CA10E471}" presName="txShp" presStyleLbl="node1" presStyleIdx="4" presStyleCnt="5">
        <dgm:presLayoutVars>
          <dgm:bulletEnabled val="1"/>
        </dgm:presLayoutVars>
      </dgm:prSet>
      <dgm:spPr/>
      <dgm:t>
        <a:bodyPr/>
        <a:lstStyle/>
        <a:p>
          <a:endParaRPr lang="en-US"/>
        </a:p>
      </dgm:t>
    </dgm:pt>
  </dgm:ptLst>
  <dgm:cxnLst>
    <dgm:cxn modelId="{7C4B53D6-B46C-4F16-9D4F-49B2AE611D0C}" srcId="{E49D7993-D3D2-45E5-AEFC-ADCFCEAFD603}" destId="{4E9ED04D-CEE8-48AA-89ED-153155787FBA}" srcOrd="0" destOrd="0" parTransId="{D9BB32FE-2B11-4382-9DE5-9D5CE316B241}" sibTransId="{3B7EF222-A82A-45C4-B635-A738B31F9CE0}"/>
    <dgm:cxn modelId="{87B6BD03-78CB-4F5C-A9B4-440E3150DD43}" type="presOf" srcId="{E49D7993-D3D2-45E5-AEFC-ADCFCEAFD603}" destId="{EE38A60F-7EC0-41CD-9022-33BA647B93DE}" srcOrd="0" destOrd="0" presId="urn:microsoft.com/office/officeart/2005/8/layout/vList3"/>
    <dgm:cxn modelId="{F0CFEA3E-4F18-402A-A8B2-52DBA9D95D66}" type="presOf" srcId="{B60B983B-E0AE-4D0B-BC8D-20E509F43A14}" destId="{E8E1DEF0-ED25-4447-8865-7A90639BE8E6}" srcOrd="0" destOrd="0" presId="urn:microsoft.com/office/officeart/2005/8/layout/vList3"/>
    <dgm:cxn modelId="{F8B80671-D125-4B86-A19B-C780FB288C13}" srcId="{E49D7993-D3D2-45E5-AEFC-ADCFCEAFD603}" destId="{383AE5B8-96DB-4CDE-9505-9CC1CA10E471}" srcOrd="4" destOrd="0" parTransId="{98887E79-B424-4DBA-AD77-35F699558AAE}" sibTransId="{84FBFAAA-6F15-4FCA-A51B-C9936936E1E0}"/>
    <dgm:cxn modelId="{13F9B22B-3AF2-4B08-94CB-BD2F2ECE2E62}" srcId="{E49D7993-D3D2-45E5-AEFC-ADCFCEAFD603}" destId="{2465BA0F-47F4-42F4-A4C2-B7D818604304}" srcOrd="1" destOrd="0" parTransId="{B3C87D28-EC13-415E-9A9D-A443DA2E8684}" sibTransId="{69584740-D230-4E62-856C-97ED8BEDF245}"/>
    <dgm:cxn modelId="{68DBB903-A8BC-4E98-A514-CE74EE03E7BB}" type="presOf" srcId="{49D5F8A7-210F-4FED-BE07-65E4700BF756}" destId="{45430CA9-8ED4-466C-88C8-03AE29EB63AF}" srcOrd="0" destOrd="0" presId="urn:microsoft.com/office/officeart/2005/8/layout/vList3"/>
    <dgm:cxn modelId="{A8311865-D10E-4A77-8540-D2DE1DA6F36D}" srcId="{E49D7993-D3D2-45E5-AEFC-ADCFCEAFD603}" destId="{49D5F8A7-210F-4FED-BE07-65E4700BF756}" srcOrd="2" destOrd="0" parTransId="{A2D68BE2-7135-4246-A884-B1E7DBDABE6A}" sibTransId="{615B930E-ABF3-454C-8318-959DB237639C}"/>
    <dgm:cxn modelId="{3FACDC17-B340-4AE0-803A-0D96895A66AD}" type="presOf" srcId="{4E9ED04D-CEE8-48AA-89ED-153155787FBA}" destId="{589BA716-C69E-4CBA-B71E-B81B5CA278B3}" srcOrd="0" destOrd="0" presId="urn:microsoft.com/office/officeart/2005/8/layout/vList3"/>
    <dgm:cxn modelId="{776D6917-211B-45CE-A6A0-95A2B0706F92}" type="presOf" srcId="{2465BA0F-47F4-42F4-A4C2-B7D818604304}" destId="{E178A2FE-CCE6-460D-8F4A-5FE3EDF8F808}" srcOrd="0" destOrd="0" presId="urn:microsoft.com/office/officeart/2005/8/layout/vList3"/>
    <dgm:cxn modelId="{04EE36A7-BC67-4EA4-A515-66E3D1AE57CC}" type="presOf" srcId="{383AE5B8-96DB-4CDE-9505-9CC1CA10E471}" destId="{068A19CA-9A2C-4F46-94A1-8E933651C2B8}" srcOrd="0" destOrd="0" presId="urn:microsoft.com/office/officeart/2005/8/layout/vList3"/>
    <dgm:cxn modelId="{EE3CF57D-AED7-4CBC-9E32-2E674FA47FA6}" srcId="{E49D7993-D3D2-45E5-AEFC-ADCFCEAFD603}" destId="{B60B983B-E0AE-4D0B-BC8D-20E509F43A14}" srcOrd="3" destOrd="0" parTransId="{98A581F4-0008-4B0D-B30B-6CF52EA06A71}" sibTransId="{B58A8E4C-3B14-49CF-972F-A74BC2D317F4}"/>
    <dgm:cxn modelId="{F2FC8DA1-5D0D-4701-A3F9-503BCBD57513}" type="presParOf" srcId="{EE38A60F-7EC0-41CD-9022-33BA647B93DE}" destId="{EE4CE17F-55F8-4B27-BFB2-3138AF468545}" srcOrd="0" destOrd="0" presId="urn:microsoft.com/office/officeart/2005/8/layout/vList3"/>
    <dgm:cxn modelId="{ED38DADF-B973-44A7-92EA-9D2CCF930F07}" type="presParOf" srcId="{EE4CE17F-55F8-4B27-BFB2-3138AF468545}" destId="{9A3A480C-526B-4AC6-8C9C-D0CCCD5EE995}" srcOrd="0" destOrd="0" presId="urn:microsoft.com/office/officeart/2005/8/layout/vList3"/>
    <dgm:cxn modelId="{F06AB0D7-A9FC-4BB1-A09D-8B9232F4A6E7}" type="presParOf" srcId="{EE4CE17F-55F8-4B27-BFB2-3138AF468545}" destId="{589BA716-C69E-4CBA-B71E-B81B5CA278B3}" srcOrd="1" destOrd="0" presId="urn:microsoft.com/office/officeart/2005/8/layout/vList3"/>
    <dgm:cxn modelId="{C998FF59-4ADE-4E75-846E-94F62945DDD1}" type="presParOf" srcId="{EE38A60F-7EC0-41CD-9022-33BA647B93DE}" destId="{EB940851-3D7E-468B-A32D-A0533A32ACE4}" srcOrd="1" destOrd="0" presId="urn:microsoft.com/office/officeart/2005/8/layout/vList3"/>
    <dgm:cxn modelId="{6CEA8312-99AD-43B1-9C2D-8B421C9D691E}" type="presParOf" srcId="{EE38A60F-7EC0-41CD-9022-33BA647B93DE}" destId="{87A8B2E5-2AB4-4AE3-B119-7EFBA727A31D}" srcOrd="2" destOrd="0" presId="urn:microsoft.com/office/officeart/2005/8/layout/vList3"/>
    <dgm:cxn modelId="{FE114368-7A88-406B-9272-BB4B157E3DE3}" type="presParOf" srcId="{87A8B2E5-2AB4-4AE3-B119-7EFBA727A31D}" destId="{436E636C-A173-48D7-B734-8C6511C35A6E}" srcOrd="0" destOrd="0" presId="urn:microsoft.com/office/officeart/2005/8/layout/vList3"/>
    <dgm:cxn modelId="{DAB1556E-203E-4DA1-B7BA-1E9A4E17974A}" type="presParOf" srcId="{87A8B2E5-2AB4-4AE3-B119-7EFBA727A31D}" destId="{E178A2FE-CCE6-460D-8F4A-5FE3EDF8F808}" srcOrd="1" destOrd="0" presId="urn:microsoft.com/office/officeart/2005/8/layout/vList3"/>
    <dgm:cxn modelId="{FB4DB972-F544-41B5-AE6C-CF4B8A2FAD91}" type="presParOf" srcId="{EE38A60F-7EC0-41CD-9022-33BA647B93DE}" destId="{34DCEBB5-CE5C-4EE8-82DA-B98A810A7252}" srcOrd="3" destOrd="0" presId="urn:microsoft.com/office/officeart/2005/8/layout/vList3"/>
    <dgm:cxn modelId="{AA461AFE-FBBD-4248-96C1-E43E5C6D6EEE}" type="presParOf" srcId="{EE38A60F-7EC0-41CD-9022-33BA647B93DE}" destId="{6509F817-CC55-4C25-A3E5-EA3624AF0DFB}" srcOrd="4" destOrd="0" presId="urn:microsoft.com/office/officeart/2005/8/layout/vList3"/>
    <dgm:cxn modelId="{06B97ABA-A623-4CB0-8963-328EADC6D249}" type="presParOf" srcId="{6509F817-CC55-4C25-A3E5-EA3624AF0DFB}" destId="{76DB50C8-D409-4E7F-9593-FAFCD1738834}" srcOrd="0" destOrd="0" presId="urn:microsoft.com/office/officeart/2005/8/layout/vList3"/>
    <dgm:cxn modelId="{BC203A48-20FE-43F7-8C2B-C944B6C77BE8}" type="presParOf" srcId="{6509F817-CC55-4C25-A3E5-EA3624AF0DFB}" destId="{45430CA9-8ED4-466C-88C8-03AE29EB63AF}" srcOrd="1" destOrd="0" presId="urn:microsoft.com/office/officeart/2005/8/layout/vList3"/>
    <dgm:cxn modelId="{715EF19F-DF75-4B13-8C58-7BCC0491D109}" type="presParOf" srcId="{EE38A60F-7EC0-41CD-9022-33BA647B93DE}" destId="{AB467F5A-6E2E-47D1-BF5D-6A5CCAF9E941}" srcOrd="5" destOrd="0" presId="urn:microsoft.com/office/officeart/2005/8/layout/vList3"/>
    <dgm:cxn modelId="{7E430351-4D5C-403F-9931-5CDD6BA18C42}" type="presParOf" srcId="{EE38A60F-7EC0-41CD-9022-33BA647B93DE}" destId="{9EBD56E7-9CAB-43C6-AEC7-9DA052F3BFAE}" srcOrd="6" destOrd="0" presId="urn:microsoft.com/office/officeart/2005/8/layout/vList3"/>
    <dgm:cxn modelId="{E0C5870F-5210-452B-8AEF-592511A23769}" type="presParOf" srcId="{9EBD56E7-9CAB-43C6-AEC7-9DA052F3BFAE}" destId="{E2EE8099-8DC5-4DE7-AD1F-7547E62E61E7}" srcOrd="0" destOrd="0" presId="urn:microsoft.com/office/officeart/2005/8/layout/vList3"/>
    <dgm:cxn modelId="{BACA702A-A496-4D3C-BE29-E92D133B635A}" type="presParOf" srcId="{9EBD56E7-9CAB-43C6-AEC7-9DA052F3BFAE}" destId="{E8E1DEF0-ED25-4447-8865-7A90639BE8E6}" srcOrd="1" destOrd="0" presId="urn:microsoft.com/office/officeart/2005/8/layout/vList3"/>
    <dgm:cxn modelId="{8C153B59-2DBD-49BE-BB10-4D11DF066667}" type="presParOf" srcId="{EE38A60F-7EC0-41CD-9022-33BA647B93DE}" destId="{E0E879BA-5442-4B92-A97B-5849230AC342}" srcOrd="7" destOrd="0" presId="urn:microsoft.com/office/officeart/2005/8/layout/vList3"/>
    <dgm:cxn modelId="{85608840-5737-4D88-8069-F1D498DA1958}" type="presParOf" srcId="{EE38A60F-7EC0-41CD-9022-33BA647B93DE}" destId="{C52C9402-986E-46BE-95EE-BA6BEA4F476F}" srcOrd="8" destOrd="0" presId="urn:microsoft.com/office/officeart/2005/8/layout/vList3"/>
    <dgm:cxn modelId="{43AC966A-3530-439B-8629-2F274AAE70F9}" type="presParOf" srcId="{C52C9402-986E-46BE-95EE-BA6BEA4F476F}" destId="{66D21977-7F90-4BD8-86AE-AB89F51EF8DE}" srcOrd="0" destOrd="0" presId="urn:microsoft.com/office/officeart/2005/8/layout/vList3"/>
    <dgm:cxn modelId="{A533F07A-9DE5-412A-A783-AC4B6C51C401}" type="presParOf" srcId="{C52C9402-986E-46BE-95EE-BA6BEA4F476F}" destId="{068A19CA-9A2C-4F46-94A1-8E933651C2B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F721A69-6BEF-4462-AF4E-6CD40022B01F}"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en-US"/>
        </a:p>
      </dgm:t>
    </dgm:pt>
    <dgm:pt modelId="{2D05EAA3-3836-4399-9C17-F2D946F3D9A3}">
      <dgm:prSet/>
      <dgm:spPr/>
      <dgm:t>
        <a:bodyPr/>
        <a:lstStyle/>
        <a:p>
          <a:pPr rtl="0"/>
          <a:r>
            <a:rPr lang="en-US" b="1" smtClean="0"/>
            <a:t>Decorator Factories</a:t>
          </a:r>
          <a:endParaRPr lang="en-US"/>
        </a:p>
      </dgm:t>
    </dgm:pt>
    <dgm:pt modelId="{633A9ABD-F2F4-4179-A944-26162C3418AA}" type="parTrans" cxnId="{381627C6-BFF1-43D5-BD95-EB02930583EC}">
      <dgm:prSet/>
      <dgm:spPr/>
      <dgm:t>
        <a:bodyPr/>
        <a:lstStyle/>
        <a:p>
          <a:endParaRPr lang="en-US"/>
        </a:p>
      </dgm:t>
    </dgm:pt>
    <dgm:pt modelId="{F79E66AC-7A55-4902-B1CE-C01771C49712}" type="sibTrans" cxnId="{381627C6-BFF1-43D5-BD95-EB02930583EC}">
      <dgm:prSet/>
      <dgm:spPr/>
      <dgm:t>
        <a:bodyPr/>
        <a:lstStyle/>
        <a:p>
          <a:endParaRPr lang="en-US"/>
        </a:p>
      </dgm:t>
    </dgm:pt>
    <dgm:pt modelId="{453711FB-1D0B-4B60-BE2A-B157706E6E12}">
      <dgm:prSet/>
      <dgm:spPr/>
      <dgm:t>
        <a:bodyPr/>
        <a:lstStyle/>
        <a:p>
          <a:pPr rtl="0"/>
          <a:r>
            <a:rPr lang="en-US" b="1" smtClean="0"/>
            <a:t>Decorator Composition</a:t>
          </a:r>
          <a:endParaRPr lang="en-US"/>
        </a:p>
      </dgm:t>
    </dgm:pt>
    <dgm:pt modelId="{A697F684-57A8-414E-B4DF-C6AA7CC03B61}" type="parTrans" cxnId="{622434BC-8F06-4BD5-A369-B78F66E28C10}">
      <dgm:prSet/>
      <dgm:spPr/>
      <dgm:t>
        <a:bodyPr/>
        <a:lstStyle/>
        <a:p>
          <a:endParaRPr lang="en-US"/>
        </a:p>
      </dgm:t>
    </dgm:pt>
    <dgm:pt modelId="{393A48F7-C717-4A7E-A348-1C3F1E9B8670}" type="sibTrans" cxnId="{622434BC-8F06-4BD5-A369-B78F66E28C10}">
      <dgm:prSet/>
      <dgm:spPr/>
      <dgm:t>
        <a:bodyPr/>
        <a:lstStyle/>
        <a:p>
          <a:endParaRPr lang="en-US"/>
        </a:p>
      </dgm:t>
    </dgm:pt>
    <dgm:pt modelId="{E80D3458-A230-4BB4-97A0-86BC7B9156B5}">
      <dgm:prSet/>
      <dgm:spPr/>
      <dgm:t>
        <a:bodyPr/>
        <a:lstStyle/>
        <a:p>
          <a:pPr rtl="0"/>
          <a:r>
            <a:rPr lang="en-US" b="1" smtClean="0"/>
            <a:t>Decorator Evaluation</a:t>
          </a:r>
          <a:endParaRPr lang="en-US"/>
        </a:p>
      </dgm:t>
    </dgm:pt>
    <dgm:pt modelId="{07828B42-0104-4346-98FC-903A51ADD438}" type="parTrans" cxnId="{22C16BF8-DD54-4660-808A-882B5E1B8934}">
      <dgm:prSet/>
      <dgm:spPr/>
      <dgm:t>
        <a:bodyPr/>
        <a:lstStyle/>
        <a:p>
          <a:endParaRPr lang="en-US"/>
        </a:p>
      </dgm:t>
    </dgm:pt>
    <dgm:pt modelId="{A3801F2C-9472-48BF-A374-F004BE6D13D5}" type="sibTrans" cxnId="{22C16BF8-DD54-4660-808A-882B5E1B8934}">
      <dgm:prSet/>
      <dgm:spPr/>
      <dgm:t>
        <a:bodyPr/>
        <a:lstStyle/>
        <a:p>
          <a:endParaRPr lang="en-US"/>
        </a:p>
      </dgm:t>
    </dgm:pt>
    <dgm:pt modelId="{0709F28C-8568-4547-BCC2-8269499C313C}" type="pres">
      <dgm:prSet presAssocID="{9F721A69-6BEF-4462-AF4E-6CD40022B01F}" presName="linearFlow" presStyleCnt="0">
        <dgm:presLayoutVars>
          <dgm:dir/>
          <dgm:resizeHandles val="exact"/>
        </dgm:presLayoutVars>
      </dgm:prSet>
      <dgm:spPr/>
      <dgm:t>
        <a:bodyPr/>
        <a:lstStyle/>
        <a:p>
          <a:endParaRPr lang="en-US"/>
        </a:p>
      </dgm:t>
    </dgm:pt>
    <dgm:pt modelId="{FAC6F17E-DE95-42EB-8075-40427EA40640}" type="pres">
      <dgm:prSet presAssocID="{2D05EAA3-3836-4399-9C17-F2D946F3D9A3}" presName="composite" presStyleCnt="0"/>
      <dgm:spPr/>
    </dgm:pt>
    <dgm:pt modelId="{8A23B354-8681-499F-9C6B-EF5119A89499}" type="pres">
      <dgm:prSet presAssocID="{2D05EAA3-3836-4399-9C17-F2D946F3D9A3}" presName="imgShp" presStyleLbl="fgImgPlace1" presStyleIdx="0" presStyleCnt="3"/>
      <dgm:spPr/>
    </dgm:pt>
    <dgm:pt modelId="{1662F03F-E8FD-4E65-B6C6-D29A333D63CF}" type="pres">
      <dgm:prSet presAssocID="{2D05EAA3-3836-4399-9C17-F2D946F3D9A3}" presName="txShp" presStyleLbl="node1" presStyleIdx="0" presStyleCnt="3">
        <dgm:presLayoutVars>
          <dgm:bulletEnabled val="1"/>
        </dgm:presLayoutVars>
      </dgm:prSet>
      <dgm:spPr/>
      <dgm:t>
        <a:bodyPr/>
        <a:lstStyle/>
        <a:p>
          <a:endParaRPr lang="en-US"/>
        </a:p>
      </dgm:t>
    </dgm:pt>
    <dgm:pt modelId="{A95933AA-536E-4DD5-8AB1-6B7553251431}" type="pres">
      <dgm:prSet presAssocID="{F79E66AC-7A55-4902-B1CE-C01771C49712}" presName="spacing" presStyleCnt="0"/>
      <dgm:spPr/>
    </dgm:pt>
    <dgm:pt modelId="{89F049DF-6E60-4355-B490-5B0857A59612}" type="pres">
      <dgm:prSet presAssocID="{453711FB-1D0B-4B60-BE2A-B157706E6E12}" presName="composite" presStyleCnt="0"/>
      <dgm:spPr/>
    </dgm:pt>
    <dgm:pt modelId="{678BC473-2025-4E7F-B2AA-18448C703020}" type="pres">
      <dgm:prSet presAssocID="{453711FB-1D0B-4B60-BE2A-B157706E6E12}" presName="imgShp" presStyleLbl="fgImgPlace1" presStyleIdx="1" presStyleCnt="3"/>
      <dgm:spPr/>
    </dgm:pt>
    <dgm:pt modelId="{A9EFC547-8EC3-45F9-A6D6-0E017AC47BA8}" type="pres">
      <dgm:prSet presAssocID="{453711FB-1D0B-4B60-BE2A-B157706E6E12}" presName="txShp" presStyleLbl="node1" presStyleIdx="1" presStyleCnt="3">
        <dgm:presLayoutVars>
          <dgm:bulletEnabled val="1"/>
        </dgm:presLayoutVars>
      </dgm:prSet>
      <dgm:spPr/>
      <dgm:t>
        <a:bodyPr/>
        <a:lstStyle/>
        <a:p>
          <a:endParaRPr lang="en-US"/>
        </a:p>
      </dgm:t>
    </dgm:pt>
    <dgm:pt modelId="{EC498EB8-092D-43E1-9443-22E822BB8FDE}" type="pres">
      <dgm:prSet presAssocID="{393A48F7-C717-4A7E-A348-1C3F1E9B8670}" presName="spacing" presStyleCnt="0"/>
      <dgm:spPr/>
    </dgm:pt>
    <dgm:pt modelId="{31EA9635-CA3D-4CBB-BF59-E1DDA6E7CE70}" type="pres">
      <dgm:prSet presAssocID="{E80D3458-A230-4BB4-97A0-86BC7B9156B5}" presName="composite" presStyleCnt="0"/>
      <dgm:spPr/>
    </dgm:pt>
    <dgm:pt modelId="{30DB76AA-ABB7-4ADE-AC7D-EB3F2E1AB3B9}" type="pres">
      <dgm:prSet presAssocID="{E80D3458-A230-4BB4-97A0-86BC7B9156B5}" presName="imgShp" presStyleLbl="fgImgPlace1" presStyleIdx="2" presStyleCnt="3"/>
      <dgm:spPr/>
    </dgm:pt>
    <dgm:pt modelId="{8B649B26-A536-4315-A75F-257FF4DB0DCF}" type="pres">
      <dgm:prSet presAssocID="{E80D3458-A230-4BB4-97A0-86BC7B9156B5}" presName="txShp" presStyleLbl="node1" presStyleIdx="2" presStyleCnt="3">
        <dgm:presLayoutVars>
          <dgm:bulletEnabled val="1"/>
        </dgm:presLayoutVars>
      </dgm:prSet>
      <dgm:spPr/>
      <dgm:t>
        <a:bodyPr/>
        <a:lstStyle/>
        <a:p>
          <a:endParaRPr lang="en-US"/>
        </a:p>
      </dgm:t>
    </dgm:pt>
  </dgm:ptLst>
  <dgm:cxnLst>
    <dgm:cxn modelId="{695C0F1F-D525-46EB-91E5-B874932C9E72}" type="presOf" srcId="{E80D3458-A230-4BB4-97A0-86BC7B9156B5}" destId="{8B649B26-A536-4315-A75F-257FF4DB0DCF}" srcOrd="0" destOrd="0" presId="urn:microsoft.com/office/officeart/2005/8/layout/vList3"/>
    <dgm:cxn modelId="{622434BC-8F06-4BD5-A369-B78F66E28C10}" srcId="{9F721A69-6BEF-4462-AF4E-6CD40022B01F}" destId="{453711FB-1D0B-4B60-BE2A-B157706E6E12}" srcOrd="1" destOrd="0" parTransId="{A697F684-57A8-414E-B4DF-C6AA7CC03B61}" sibTransId="{393A48F7-C717-4A7E-A348-1C3F1E9B8670}"/>
    <dgm:cxn modelId="{481A98B7-516A-47E0-A8AA-46B7E5A4BA20}" type="presOf" srcId="{9F721A69-6BEF-4462-AF4E-6CD40022B01F}" destId="{0709F28C-8568-4547-BCC2-8269499C313C}" srcOrd="0" destOrd="0" presId="urn:microsoft.com/office/officeart/2005/8/layout/vList3"/>
    <dgm:cxn modelId="{381627C6-BFF1-43D5-BD95-EB02930583EC}" srcId="{9F721A69-6BEF-4462-AF4E-6CD40022B01F}" destId="{2D05EAA3-3836-4399-9C17-F2D946F3D9A3}" srcOrd="0" destOrd="0" parTransId="{633A9ABD-F2F4-4179-A944-26162C3418AA}" sibTransId="{F79E66AC-7A55-4902-B1CE-C01771C49712}"/>
    <dgm:cxn modelId="{22C16BF8-DD54-4660-808A-882B5E1B8934}" srcId="{9F721A69-6BEF-4462-AF4E-6CD40022B01F}" destId="{E80D3458-A230-4BB4-97A0-86BC7B9156B5}" srcOrd="2" destOrd="0" parTransId="{07828B42-0104-4346-98FC-903A51ADD438}" sibTransId="{A3801F2C-9472-48BF-A374-F004BE6D13D5}"/>
    <dgm:cxn modelId="{BC148B04-B821-49D2-A792-F5A27672E4A6}" type="presOf" srcId="{2D05EAA3-3836-4399-9C17-F2D946F3D9A3}" destId="{1662F03F-E8FD-4E65-B6C6-D29A333D63CF}" srcOrd="0" destOrd="0" presId="urn:microsoft.com/office/officeart/2005/8/layout/vList3"/>
    <dgm:cxn modelId="{2DC260C4-F5D7-44B7-971E-2BF198700540}" type="presOf" srcId="{453711FB-1D0B-4B60-BE2A-B157706E6E12}" destId="{A9EFC547-8EC3-45F9-A6D6-0E017AC47BA8}" srcOrd="0" destOrd="0" presId="urn:microsoft.com/office/officeart/2005/8/layout/vList3"/>
    <dgm:cxn modelId="{D5743DE2-568B-458E-BEDB-6627032F65BE}" type="presParOf" srcId="{0709F28C-8568-4547-BCC2-8269499C313C}" destId="{FAC6F17E-DE95-42EB-8075-40427EA40640}" srcOrd="0" destOrd="0" presId="urn:microsoft.com/office/officeart/2005/8/layout/vList3"/>
    <dgm:cxn modelId="{FA5E7D8B-D56B-4776-A3E8-9E257D01BE4E}" type="presParOf" srcId="{FAC6F17E-DE95-42EB-8075-40427EA40640}" destId="{8A23B354-8681-499F-9C6B-EF5119A89499}" srcOrd="0" destOrd="0" presId="urn:microsoft.com/office/officeart/2005/8/layout/vList3"/>
    <dgm:cxn modelId="{4BE08F69-01E7-4717-8D03-2722E7F59BFE}" type="presParOf" srcId="{FAC6F17E-DE95-42EB-8075-40427EA40640}" destId="{1662F03F-E8FD-4E65-B6C6-D29A333D63CF}" srcOrd="1" destOrd="0" presId="urn:microsoft.com/office/officeart/2005/8/layout/vList3"/>
    <dgm:cxn modelId="{53790782-F8F7-4082-A539-5CFC9CE4ED58}" type="presParOf" srcId="{0709F28C-8568-4547-BCC2-8269499C313C}" destId="{A95933AA-536E-4DD5-8AB1-6B7553251431}" srcOrd="1" destOrd="0" presId="urn:microsoft.com/office/officeart/2005/8/layout/vList3"/>
    <dgm:cxn modelId="{92F67772-D1EF-4600-8366-12E6B5248B67}" type="presParOf" srcId="{0709F28C-8568-4547-BCC2-8269499C313C}" destId="{89F049DF-6E60-4355-B490-5B0857A59612}" srcOrd="2" destOrd="0" presId="urn:microsoft.com/office/officeart/2005/8/layout/vList3"/>
    <dgm:cxn modelId="{CA03FFF1-108D-46E6-A188-D044B6470D5E}" type="presParOf" srcId="{89F049DF-6E60-4355-B490-5B0857A59612}" destId="{678BC473-2025-4E7F-B2AA-18448C703020}" srcOrd="0" destOrd="0" presId="urn:microsoft.com/office/officeart/2005/8/layout/vList3"/>
    <dgm:cxn modelId="{34257D54-B4E4-4CC3-9C82-1E6659BACF79}" type="presParOf" srcId="{89F049DF-6E60-4355-B490-5B0857A59612}" destId="{A9EFC547-8EC3-45F9-A6D6-0E017AC47BA8}" srcOrd="1" destOrd="0" presId="urn:microsoft.com/office/officeart/2005/8/layout/vList3"/>
    <dgm:cxn modelId="{ABD16798-1C7C-4438-A57B-6950FCD1E99E}" type="presParOf" srcId="{0709F28C-8568-4547-BCC2-8269499C313C}" destId="{EC498EB8-092D-43E1-9443-22E822BB8FDE}" srcOrd="3" destOrd="0" presId="urn:microsoft.com/office/officeart/2005/8/layout/vList3"/>
    <dgm:cxn modelId="{21F12511-876D-4C46-B896-679D48AD14F4}" type="presParOf" srcId="{0709F28C-8568-4547-BCC2-8269499C313C}" destId="{31EA9635-CA3D-4CBB-BF59-E1DDA6E7CE70}" srcOrd="4" destOrd="0" presId="urn:microsoft.com/office/officeart/2005/8/layout/vList3"/>
    <dgm:cxn modelId="{5B8BF020-4733-42B4-9276-09E0955C2FB7}" type="presParOf" srcId="{31EA9635-CA3D-4CBB-BF59-E1DDA6E7CE70}" destId="{30DB76AA-ABB7-4ADE-AC7D-EB3F2E1AB3B9}" srcOrd="0" destOrd="0" presId="urn:microsoft.com/office/officeart/2005/8/layout/vList3"/>
    <dgm:cxn modelId="{63BCAD3C-EE22-4A7B-9452-71CB396D67F5}" type="presParOf" srcId="{31EA9635-CA3D-4CBB-BF59-E1DDA6E7CE70}" destId="{8B649B26-A536-4315-A75F-257FF4DB0DCF}"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2DA670C-18D4-4C7F-BB91-FB140B21D16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D740B25-0533-4482-90E3-C341C78C33DA}">
      <dgm:prSet/>
      <dgm:spPr/>
      <dgm:t>
        <a:bodyPr/>
        <a:lstStyle/>
        <a:p>
          <a:pPr algn="ctr" rtl="0"/>
          <a:r>
            <a:rPr lang="en-US" dirty="0" smtClean="0"/>
            <a:t>Languages Socket Service</a:t>
          </a:r>
          <a:endParaRPr lang="en-US" dirty="0"/>
        </a:p>
      </dgm:t>
    </dgm:pt>
    <dgm:pt modelId="{6835AD07-ACF5-49E7-AA49-0BD05C80A087}" type="parTrans" cxnId="{FA9DE192-7978-4AA1-BAFF-4EEE8438110E}">
      <dgm:prSet/>
      <dgm:spPr/>
      <dgm:t>
        <a:bodyPr/>
        <a:lstStyle/>
        <a:p>
          <a:endParaRPr lang="en-US"/>
        </a:p>
      </dgm:t>
    </dgm:pt>
    <dgm:pt modelId="{D0A88255-13A5-44EF-B6B7-855D0BFF6946}" type="sibTrans" cxnId="{FA9DE192-7978-4AA1-BAFF-4EEE8438110E}">
      <dgm:prSet/>
      <dgm:spPr/>
      <dgm:t>
        <a:bodyPr/>
        <a:lstStyle/>
        <a:p>
          <a:endParaRPr lang="en-US"/>
        </a:p>
      </dgm:t>
    </dgm:pt>
    <dgm:pt modelId="{0B359CB5-0881-4EA0-858E-A533191C48E4}" type="pres">
      <dgm:prSet presAssocID="{C2DA670C-18D4-4C7F-BB91-FB140B21D160}" presName="linear" presStyleCnt="0">
        <dgm:presLayoutVars>
          <dgm:animLvl val="lvl"/>
          <dgm:resizeHandles val="exact"/>
        </dgm:presLayoutVars>
      </dgm:prSet>
      <dgm:spPr/>
      <dgm:t>
        <a:bodyPr/>
        <a:lstStyle/>
        <a:p>
          <a:endParaRPr lang="en-US"/>
        </a:p>
      </dgm:t>
    </dgm:pt>
    <dgm:pt modelId="{3D4C6A6F-278B-4C69-A343-1D79B218792D}" type="pres">
      <dgm:prSet presAssocID="{7D740B25-0533-4482-90E3-C341C78C33DA}" presName="parentText" presStyleLbl="node1" presStyleIdx="0" presStyleCnt="1" custScaleX="82645" custScaleY="100000" custLinFactNeighborY="10982">
        <dgm:presLayoutVars>
          <dgm:chMax val="0"/>
          <dgm:bulletEnabled val="1"/>
        </dgm:presLayoutVars>
      </dgm:prSet>
      <dgm:spPr/>
      <dgm:t>
        <a:bodyPr/>
        <a:lstStyle/>
        <a:p>
          <a:endParaRPr lang="en-US"/>
        </a:p>
      </dgm:t>
    </dgm:pt>
  </dgm:ptLst>
  <dgm:cxnLst>
    <dgm:cxn modelId="{FA9DE192-7978-4AA1-BAFF-4EEE8438110E}" srcId="{C2DA670C-18D4-4C7F-BB91-FB140B21D160}" destId="{7D740B25-0533-4482-90E3-C341C78C33DA}" srcOrd="0" destOrd="0" parTransId="{6835AD07-ACF5-49E7-AA49-0BD05C80A087}" sibTransId="{D0A88255-13A5-44EF-B6B7-855D0BFF6946}"/>
    <dgm:cxn modelId="{6C3B42CB-BBC7-4F67-B106-88F1FEBF2C1E}" type="presOf" srcId="{C2DA670C-18D4-4C7F-BB91-FB140B21D160}" destId="{0B359CB5-0881-4EA0-858E-A533191C48E4}" srcOrd="0" destOrd="0" presId="urn:microsoft.com/office/officeart/2005/8/layout/vList2"/>
    <dgm:cxn modelId="{5FE33727-CEEA-4EE9-9F09-6226267BB8B0}" type="presOf" srcId="{7D740B25-0533-4482-90E3-C341C78C33DA}" destId="{3D4C6A6F-278B-4C69-A343-1D79B218792D}" srcOrd="0" destOrd="0" presId="urn:microsoft.com/office/officeart/2005/8/layout/vList2"/>
    <dgm:cxn modelId="{08EB7844-7D24-43FC-9226-7A5429F5ACC8}" type="presParOf" srcId="{0B359CB5-0881-4EA0-858E-A533191C48E4}" destId="{3D4C6A6F-278B-4C69-A343-1D79B218792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CBDC549-E4C3-40F6-9989-C838D555FCD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628F23D-6FF9-4AC4-A9FC-F76264945301}">
      <dgm:prSet/>
      <dgm:spPr/>
      <dgm:t>
        <a:bodyPr/>
        <a:lstStyle/>
        <a:p>
          <a:pPr algn="ctr" rtl="0"/>
          <a:r>
            <a:rPr lang="en-US" smtClean="0"/>
            <a:t>It helps to work with Angular ChangeDetection strategy</a:t>
          </a:r>
          <a:endParaRPr lang="en-US"/>
        </a:p>
      </dgm:t>
    </dgm:pt>
    <dgm:pt modelId="{51803AD6-C5E6-4889-ADB3-E41DC7C7EE41}" type="parTrans" cxnId="{524897F2-91B4-4AEB-B3A6-0E5572F0F659}">
      <dgm:prSet/>
      <dgm:spPr/>
      <dgm:t>
        <a:bodyPr/>
        <a:lstStyle/>
        <a:p>
          <a:endParaRPr lang="en-US"/>
        </a:p>
      </dgm:t>
    </dgm:pt>
    <dgm:pt modelId="{E377DA86-A641-490E-9799-1AFE2601E1F5}" type="sibTrans" cxnId="{524897F2-91B4-4AEB-B3A6-0E5572F0F659}">
      <dgm:prSet/>
      <dgm:spPr/>
      <dgm:t>
        <a:bodyPr/>
        <a:lstStyle/>
        <a:p>
          <a:endParaRPr lang="en-US"/>
        </a:p>
      </dgm:t>
    </dgm:pt>
    <dgm:pt modelId="{67ACCE1C-BF15-4A89-B2DC-71B71F6A45FB}" type="pres">
      <dgm:prSet presAssocID="{ACBDC549-E4C3-40F6-9989-C838D555FCD1}" presName="linear" presStyleCnt="0">
        <dgm:presLayoutVars>
          <dgm:animLvl val="lvl"/>
          <dgm:resizeHandles val="exact"/>
        </dgm:presLayoutVars>
      </dgm:prSet>
      <dgm:spPr/>
      <dgm:t>
        <a:bodyPr/>
        <a:lstStyle/>
        <a:p>
          <a:endParaRPr lang="en-US"/>
        </a:p>
      </dgm:t>
    </dgm:pt>
    <dgm:pt modelId="{0771FE8B-7F12-4C17-B760-58A09762D74B}" type="pres">
      <dgm:prSet presAssocID="{D628F23D-6FF9-4AC4-A9FC-F76264945301}" presName="parentText" presStyleLbl="node1" presStyleIdx="0" presStyleCnt="1">
        <dgm:presLayoutVars>
          <dgm:chMax val="0"/>
          <dgm:bulletEnabled val="1"/>
        </dgm:presLayoutVars>
      </dgm:prSet>
      <dgm:spPr/>
      <dgm:t>
        <a:bodyPr/>
        <a:lstStyle/>
        <a:p>
          <a:endParaRPr lang="en-US"/>
        </a:p>
      </dgm:t>
    </dgm:pt>
  </dgm:ptLst>
  <dgm:cxnLst>
    <dgm:cxn modelId="{D9920E56-7685-4394-B6DB-5CDAC68E7F95}" type="presOf" srcId="{D628F23D-6FF9-4AC4-A9FC-F76264945301}" destId="{0771FE8B-7F12-4C17-B760-58A09762D74B}" srcOrd="0" destOrd="0" presId="urn:microsoft.com/office/officeart/2005/8/layout/vList2"/>
    <dgm:cxn modelId="{524897F2-91B4-4AEB-B3A6-0E5572F0F659}" srcId="{ACBDC549-E4C3-40F6-9989-C838D555FCD1}" destId="{D628F23D-6FF9-4AC4-A9FC-F76264945301}" srcOrd="0" destOrd="0" parTransId="{51803AD6-C5E6-4889-ADB3-E41DC7C7EE41}" sibTransId="{E377DA86-A641-490E-9799-1AFE2601E1F5}"/>
    <dgm:cxn modelId="{F360F406-D4F1-4C2E-B1DC-191ABA67E953}" type="presOf" srcId="{ACBDC549-E4C3-40F6-9989-C838D555FCD1}" destId="{67ACCE1C-BF15-4A89-B2DC-71B71F6A45FB}" srcOrd="0" destOrd="0" presId="urn:microsoft.com/office/officeart/2005/8/layout/vList2"/>
    <dgm:cxn modelId="{43CF95F4-40B0-4050-A14A-9D23B0BA6D41}" type="presParOf" srcId="{67ACCE1C-BF15-4A89-B2DC-71B71F6A45FB}" destId="{0771FE8B-7F12-4C17-B760-58A09762D74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88F825-BEA2-4C11-A5BA-31B9D53F9C51}"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1E7ECC51-8C2F-4125-A982-05015C94690F}">
      <dgm:prSet/>
      <dgm:spPr/>
      <dgm:t>
        <a:bodyPr/>
        <a:lstStyle/>
        <a:p>
          <a:pPr rtl="0"/>
          <a:r>
            <a:rPr lang="en-US" dirty="0" err="1" smtClean="0"/>
            <a:t>arr.forEach</a:t>
          </a:r>
          <a:r>
            <a:rPr lang="en-US" dirty="0" smtClean="0"/>
            <a:t>(object =&gt; </a:t>
          </a:r>
          <a:r>
            <a:rPr lang="en-US" dirty="0" err="1" smtClean="0"/>
            <a:t>object.callMethod</a:t>
          </a:r>
          <a:r>
            <a:rPr lang="en-US" dirty="0" smtClean="0"/>
            <a:t>())</a:t>
          </a:r>
          <a:endParaRPr lang="en-US" dirty="0"/>
        </a:p>
      </dgm:t>
    </dgm:pt>
    <dgm:pt modelId="{C1904971-4FFC-4391-ACCC-BE8127F5C6A1}" type="parTrans" cxnId="{C74DA74D-8FA2-4725-A1AE-4EC709E98457}">
      <dgm:prSet/>
      <dgm:spPr/>
      <dgm:t>
        <a:bodyPr/>
        <a:lstStyle/>
        <a:p>
          <a:endParaRPr lang="en-US"/>
        </a:p>
      </dgm:t>
    </dgm:pt>
    <dgm:pt modelId="{0E094061-10F7-423C-B8C8-5C4A09E7EF6C}" type="sibTrans" cxnId="{C74DA74D-8FA2-4725-A1AE-4EC709E98457}">
      <dgm:prSet/>
      <dgm:spPr/>
      <dgm:t>
        <a:bodyPr/>
        <a:lstStyle/>
        <a:p>
          <a:endParaRPr lang="en-US"/>
        </a:p>
      </dgm:t>
    </dgm:pt>
    <dgm:pt modelId="{44DF00F4-048C-4136-8BCF-BF1850B83709}">
      <dgm:prSet/>
      <dgm:spPr/>
      <dgm:t>
        <a:bodyPr/>
        <a:lstStyle/>
        <a:p>
          <a:pPr rtl="0"/>
          <a:r>
            <a:rPr lang="en-US" smtClean="0"/>
            <a:t>_.forEach(arr, object =&gt; object.callMethod())</a:t>
          </a:r>
          <a:endParaRPr lang="en-US"/>
        </a:p>
      </dgm:t>
    </dgm:pt>
    <dgm:pt modelId="{341D6F16-2766-4935-BFEF-6CA9A2CE3B65}" type="parTrans" cxnId="{58F645BF-141D-4556-A5CA-0991837EDD90}">
      <dgm:prSet/>
      <dgm:spPr/>
      <dgm:t>
        <a:bodyPr/>
        <a:lstStyle/>
        <a:p>
          <a:endParaRPr lang="en-US"/>
        </a:p>
      </dgm:t>
    </dgm:pt>
    <dgm:pt modelId="{4747A54B-8AAE-4B56-BF6B-9595EDE6EB17}" type="sibTrans" cxnId="{58F645BF-141D-4556-A5CA-0991837EDD90}">
      <dgm:prSet/>
      <dgm:spPr/>
      <dgm:t>
        <a:bodyPr/>
        <a:lstStyle/>
        <a:p>
          <a:endParaRPr lang="en-US"/>
        </a:p>
      </dgm:t>
    </dgm:pt>
    <dgm:pt modelId="{E93F2137-DAB1-4F78-BE65-580B986C8F01}" type="pres">
      <dgm:prSet presAssocID="{D288F825-BEA2-4C11-A5BA-31B9D53F9C51}" presName="Name0" presStyleCnt="0">
        <dgm:presLayoutVars>
          <dgm:chMax val="7"/>
          <dgm:dir/>
          <dgm:animLvl val="lvl"/>
          <dgm:resizeHandles val="exact"/>
        </dgm:presLayoutVars>
      </dgm:prSet>
      <dgm:spPr/>
      <dgm:t>
        <a:bodyPr/>
        <a:lstStyle/>
        <a:p>
          <a:endParaRPr lang="en-US"/>
        </a:p>
      </dgm:t>
    </dgm:pt>
    <dgm:pt modelId="{98F22F2D-3207-4A20-9E8E-D376CC4E2099}" type="pres">
      <dgm:prSet presAssocID="{1E7ECC51-8C2F-4125-A982-05015C94690F}" presName="circle1" presStyleLbl="node1" presStyleIdx="0" presStyleCnt="2"/>
      <dgm:spPr/>
    </dgm:pt>
    <dgm:pt modelId="{7DA16D13-FC32-4A70-A901-F5A0C33064D6}" type="pres">
      <dgm:prSet presAssocID="{1E7ECC51-8C2F-4125-A982-05015C94690F}" presName="space" presStyleCnt="0"/>
      <dgm:spPr/>
    </dgm:pt>
    <dgm:pt modelId="{DD3CD0A3-DBF6-40C0-A87D-C764A44D76AD}" type="pres">
      <dgm:prSet presAssocID="{1E7ECC51-8C2F-4125-A982-05015C94690F}" presName="rect1" presStyleLbl="alignAcc1" presStyleIdx="0" presStyleCnt="2"/>
      <dgm:spPr/>
      <dgm:t>
        <a:bodyPr/>
        <a:lstStyle/>
        <a:p>
          <a:endParaRPr lang="en-US"/>
        </a:p>
      </dgm:t>
    </dgm:pt>
    <dgm:pt modelId="{522FB040-1929-4B5D-B1E7-2A4F7AF9A63D}" type="pres">
      <dgm:prSet presAssocID="{44DF00F4-048C-4136-8BCF-BF1850B83709}" presName="vertSpace2" presStyleLbl="node1" presStyleIdx="0" presStyleCnt="2"/>
      <dgm:spPr/>
    </dgm:pt>
    <dgm:pt modelId="{9CD74D26-AAA8-4632-9784-5BA39E02BAF3}" type="pres">
      <dgm:prSet presAssocID="{44DF00F4-048C-4136-8BCF-BF1850B83709}" presName="circle2" presStyleLbl="node1" presStyleIdx="1" presStyleCnt="2"/>
      <dgm:spPr/>
    </dgm:pt>
    <dgm:pt modelId="{C3FD910F-2FE0-4328-AD49-F5D6AD637A29}" type="pres">
      <dgm:prSet presAssocID="{44DF00F4-048C-4136-8BCF-BF1850B83709}" presName="rect2" presStyleLbl="alignAcc1" presStyleIdx="1" presStyleCnt="2"/>
      <dgm:spPr/>
      <dgm:t>
        <a:bodyPr/>
        <a:lstStyle/>
        <a:p>
          <a:endParaRPr lang="en-US"/>
        </a:p>
      </dgm:t>
    </dgm:pt>
    <dgm:pt modelId="{A8FBA779-426B-42B0-A563-402DB55C4A6F}" type="pres">
      <dgm:prSet presAssocID="{1E7ECC51-8C2F-4125-A982-05015C94690F}" presName="rect1ParTxNoCh" presStyleLbl="alignAcc1" presStyleIdx="1" presStyleCnt="2">
        <dgm:presLayoutVars>
          <dgm:chMax val="1"/>
          <dgm:bulletEnabled val="1"/>
        </dgm:presLayoutVars>
      </dgm:prSet>
      <dgm:spPr/>
      <dgm:t>
        <a:bodyPr/>
        <a:lstStyle/>
        <a:p>
          <a:endParaRPr lang="en-US"/>
        </a:p>
      </dgm:t>
    </dgm:pt>
    <dgm:pt modelId="{9C65945B-1DE1-4A64-B07D-F7B97B45B309}" type="pres">
      <dgm:prSet presAssocID="{44DF00F4-048C-4136-8BCF-BF1850B83709}" presName="rect2ParTxNoCh" presStyleLbl="alignAcc1" presStyleIdx="1" presStyleCnt="2">
        <dgm:presLayoutVars>
          <dgm:chMax val="1"/>
          <dgm:bulletEnabled val="1"/>
        </dgm:presLayoutVars>
      </dgm:prSet>
      <dgm:spPr/>
      <dgm:t>
        <a:bodyPr/>
        <a:lstStyle/>
        <a:p>
          <a:endParaRPr lang="en-US"/>
        </a:p>
      </dgm:t>
    </dgm:pt>
  </dgm:ptLst>
  <dgm:cxnLst>
    <dgm:cxn modelId="{77A17AB7-01E2-4D61-BBA4-29E56F2F57D9}" type="presOf" srcId="{1E7ECC51-8C2F-4125-A982-05015C94690F}" destId="{A8FBA779-426B-42B0-A563-402DB55C4A6F}" srcOrd="1" destOrd="0" presId="urn:microsoft.com/office/officeart/2005/8/layout/target3"/>
    <dgm:cxn modelId="{3E701D70-D270-43DA-84B9-813BD88CCCF8}" type="presOf" srcId="{44DF00F4-048C-4136-8BCF-BF1850B83709}" destId="{C3FD910F-2FE0-4328-AD49-F5D6AD637A29}" srcOrd="0" destOrd="0" presId="urn:microsoft.com/office/officeart/2005/8/layout/target3"/>
    <dgm:cxn modelId="{0A865427-DE32-4509-8ECE-6133BB3E1ADC}" type="presOf" srcId="{44DF00F4-048C-4136-8BCF-BF1850B83709}" destId="{9C65945B-1DE1-4A64-B07D-F7B97B45B309}" srcOrd="1" destOrd="0" presId="urn:microsoft.com/office/officeart/2005/8/layout/target3"/>
    <dgm:cxn modelId="{58F645BF-141D-4556-A5CA-0991837EDD90}" srcId="{D288F825-BEA2-4C11-A5BA-31B9D53F9C51}" destId="{44DF00F4-048C-4136-8BCF-BF1850B83709}" srcOrd="1" destOrd="0" parTransId="{341D6F16-2766-4935-BFEF-6CA9A2CE3B65}" sibTransId="{4747A54B-8AAE-4B56-BF6B-9595EDE6EB17}"/>
    <dgm:cxn modelId="{C74DA74D-8FA2-4725-A1AE-4EC709E98457}" srcId="{D288F825-BEA2-4C11-A5BA-31B9D53F9C51}" destId="{1E7ECC51-8C2F-4125-A982-05015C94690F}" srcOrd="0" destOrd="0" parTransId="{C1904971-4FFC-4391-ACCC-BE8127F5C6A1}" sibTransId="{0E094061-10F7-423C-B8C8-5C4A09E7EF6C}"/>
    <dgm:cxn modelId="{8AA1C4A4-D9AD-4388-918A-C34EFCEDED9A}" type="presOf" srcId="{D288F825-BEA2-4C11-A5BA-31B9D53F9C51}" destId="{E93F2137-DAB1-4F78-BE65-580B986C8F01}" srcOrd="0" destOrd="0" presId="urn:microsoft.com/office/officeart/2005/8/layout/target3"/>
    <dgm:cxn modelId="{0A1FB06A-EB38-4652-A57C-AC810FF156A4}" type="presOf" srcId="{1E7ECC51-8C2F-4125-A982-05015C94690F}" destId="{DD3CD0A3-DBF6-40C0-A87D-C764A44D76AD}" srcOrd="0" destOrd="0" presId="urn:microsoft.com/office/officeart/2005/8/layout/target3"/>
    <dgm:cxn modelId="{E4F67C1F-D3CF-4DD8-A2FA-4D94FDDBBD4A}" type="presParOf" srcId="{E93F2137-DAB1-4F78-BE65-580B986C8F01}" destId="{98F22F2D-3207-4A20-9E8E-D376CC4E2099}" srcOrd="0" destOrd="0" presId="urn:microsoft.com/office/officeart/2005/8/layout/target3"/>
    <dgm:cxn modelId="{1AA23EBB-C4EA-4022-84B5-49B3B60F2AA5}" type="presParOf" srcId="{E93F2137-DAB1-4F78-BE65-580B986C8F01}" destId="{7DA16D13-FC32-4A70-A901-F5A0C33064D6}" srcOrd="1" destOrd="0" presId="urn:microsoft.com/office/officeart/2005/8/layout/target3"/>
    <dgm:cxn modelId="{54B84955-D1FA-4132-BC6C-2F4403F90F31}" type="presParOf" srcId="{E93F2137-DAB1-4F78-BE65-580B986C8F01}" destId="{DD3CD0A3-DBF6-40C0-A87D-C764A44D76AD}" srcOrd="2" destOrd="0" presId="urn:microsoft.com/office/officeart/2005/8/layout/target3"/>
    <dgm:cxn modelId="{E334AA18-F47C-4C55-8ECA-8EAF8BAC4B71}" type="presParOf" srcId="{E93F2137-DAB1-4F78-BE65-580B986C8F01}" destId="{522FB040-1929-4B5D-B1E7-2A4F7AF9A63D}" srcOrd="3" destOrd="0" presId="urn:microsoft.com/office/officeart/2005/8/layout/target3"/>
    <dgm:cxn modelId="{72DB066A-BEF7-47B5-8A68-4B33E562DBBD}" type="presParOf" srcId="{E93F2137-DAB1-4F78-BE65-580B986C8F01}" destId="{9CD74D26-AAA8-4632-9784-5BA39E02BAF3}" srcOrd="4" destOrd="0" presId="urn:microsoft.com/office/officeart/2005/8/layout/target3"/>
    <dgm:cxn modelId="{9A994E18-4321-439A-8AF8-47000AAADA02}" type="presParOf" srcId="{E93F2137-DAB1-4F78-BE65-580B986C8F01}" destId="{C3FD910F-2FE0-4328-AD49-F5D6AD637A29}" srcOrd="5" destOrd="0" presId="urn:microsoft.com/office/officeart/2005/8/layout/target3"/>
    <dgm:cxn modelId="{7F40976B-D00D-4B93-9500-8884EA77BF6D}" type="presParOf" srcId="{E93F2137-DAB1-4F78-BE65-580B986C8F01}" destId="{A8FBA779-426B-42B0-A563-402DB55C4A6F}" srcOrd="6" destOrd="0" presId="urn:microsoft.com/office/officeart/2005/8/layout/target3"/>
    <dgm:cxn modelId="{284A94A3-3F80-4685-A913-43BA776F1221}" type="presParOf" srcId="{E93F2137-DAB1-4F78-BE65-580B986C8F01}" destId="{9C65945B-1DE1-4A64-B07D-F7B97B45B309}"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8FF509-2E50-4126-992F-1220671BB6E8}"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4CF77F8C-A624-4445-BC4A-32C97C578D41}">
      <dgm:prSet/>
      <dgm:spPr/>
      <dgm:t>
        <a:bodyPr/>
        <a:lstStyle/>
        <a:p>
          <a:pPr rtl="0"/>
          <a:r>
            <a:rPr lang="en-US" b="1" dirty="0" smtClean="0"/>
            <a:t>Creational</a:t>
          </a:r>
          <a:endParaRPr lang="en-US" dirty="0"/>
        </a:p>
      </dgm:t>
    </dgm:pt>
    <dgm:pt modelId="{E1DA1F93-1612-4C49-8552-348CA0D78E6F}" type="parTrans" cxnId="{7ECE2C2D-72DD-4CA5-B8DE-5E265C19724D}">
      <dgm:prSet/>
      <dgm:spPr/>
      <dgm:t>
        <a:bodyPr/>
        <a:lstStyle/>
        <a:p>
          <a:endParaRPr lang="en-US"/>
        </a:p>
      </dgm:t>
    </dgm:pt>
    <dgm:pt modelId="{54220B8A-D8B8-4F33-B2D9-FD8DFCF3229C}" type="sibTrans" cxnId="{7ECE2C2D-72DD-4CA5-B8DE-5E265C19724D}">
      <dgm:prSet/>
      <dgm:spPr/>
      <dgm:t>
        <a:bodyPr/>
        <a:lstStyle/>
        <a:p>
          <a:endParaRPr lang="en-US"/>
        </a:p>
      </dgm:t>
    </dgm:pt>
    <dgm:pt modelId="{B5A6BEF4-25FC-47C7-9A3E-D036098A602C}">
      <dgm:prSet/>
      <dgm:spPr/>
      <dgm:t>
        <a:bodyPr/>
        <a:lstStyle/>
        <a:p>
          <a:pPr rtl="0"/>
          <a:r>
            <a:rPr lang="en-US" b="1" smtClean="0"/>
            <a:t>Structural</a:t>
          </a:r>
          <a:endParaRPr lang="en-US"/>
        </a:p>
      </dgm:t>
    </dgm:pt>
    <dgm:pt modelId="{46293CD6-3CD2-4312-B551-2B05BF3F8F25}" type="parTrans" cxnId="{F22A3199-8082-42C2-B866-8CA72DBB0F83}">
      <dgm:prSet/>
      <dgm:spPr/>
      <dgm:t>
        <a:bodyPr/>
        <a:lstStyle/>
        <a:p>
          <a:endParaRPr lang="en-US"/>
        </a:p>
      </dgm:t>
    </dgm:pt>
    <dgm:pt modelId="{31C3130A-7E77-47A0-85D4-DBA82B85C4A7}" type="sibTrans" cxnId="{F22A3199-8082-42C2-B866-8CA72DBB0F83}">
      <dgm:prSet/>
      <dgm:spPr/>
      <dgm:t>
        <a:bodyPr/>
        <a:lstStyle/>
        <a:p>
          <a:endParaRPr lang="en-US"/>
        </a:p>
      </dgm:t>
    </dgm:pt>
    <dgm:pt modelId="{EBABAF33-4B80-41DC-B84B-BB01BA932FDE}">
      <dgm:prSet/>
      <dgm:spPr/>
      <dgm:t>
        <a:bodyPr/>
        <a:lstStyle/>
        <a:p>
          <a:pPr rtl="0"/>
          <a:r>
            <a:rPr lang="en-US" b="1" smtClean="0"/>
            <a:t>Behavioral</a:t>
          </a:r>
          <a:endParaRPr lang="en-US"/>
        </a:p>
      </dgm:t>
    </dgm:pt>
    <dgm:pt modelId="{A50ADF4E-5A95-4941-8FDD-06078D75F583}" type="parTrans" cxnId="{8D422833-8620-40BD-ADAE-7172037E4220}">
      <dgm:prSet/>
      <dgm:spPr/>
      <dgm:t>
        <a:bodyPr/>
        <a:lstStyle/>
        <a:p>
          <a:endParaRPr lang="en-US"/>
        </a:p>
      </dgm:t>
    </dgm:pt>
    <dgm:pt modelId="{90B86989-D44B-409E-9542-F6AF6DB63DC6}" type="sibTrans" cxnId="{8D422833-8620-40BD-ADAE-7172037E4220}">
      <dgm:prSet/>
      <dgm:spPr/>
      <dgm:t>
        <a:bodyPr/>
        <a:lstStyle/>
        <a:p>
          <a:endParaRPr lang="en-US"/>
        </a:p>
      </dgm:t>
    </dgm:pt>
    <dgm:pt modelId="{098C4840-AB92-4A1E-9106-C780352329D0}" type="pres">
      <dgm:prSet presAssocID="{978FF509-2E50-4126-992F-1220671BB6E8}" presName="Name0" presStyleCnt="0">
        <dgm:presLayoutVars>
          <dgm:dir/>
          <dgm:animLvl val="lvl"/>
          <dgm:resizeHandles val="exact"/>
        </dgm:presLayoutVars>
      </dgm:prSet>
      <dgm:spPr/>
      <dgm:t>
        <a:bodyPr/>
        <a:lstStyle/>
        <a:p>
          <a:endParaRPr lang="en-US"/>
        </a:p>
      </dgm:t>
    </dgm:pt>
    <dgm:pt modelId="{F5DBF8CD-79EA-4752-90B7-3174E0364A1F}" type="pres">
      <dgm:prSet presAssocID="{4CF77F8C-A624-4445-BC4A-32C97C578D41}" presName="linNode" presStyleCnt="0"/>
      <dgm:spPr/>
    </dgm:pt>
    <dgm:pt modelId="{788B7E24-7E2F-4B2A-AC0D-94789FA5EC0C}" type="pres">
      <dgm:prSet presAssocID="{4CF77F8C-A624-4445-BC4A-32C97C578D41}" presName="parentText" presStyleLbl="node1" presStyleIdx="0" presStyleCnt="3">
        <dgm:presLayoutVars>
          <dgm:chMax val="1"/>
          <dgm:bulletEnabled val="1"/>
        </dgm:presLayoutVars>
      </dgm:prSet>
      <dgm:spPr/>
      <dgm:t>
        <a:bodyPr/>
        <a:lstStyle/>
        <a:p>
          <a:endParaRPr lang="en-US"/>
        </a:p>
      </dgm:t>
    </dgm:pt>
    <dgm:pt modelId="{B009BE1E-92B5-4219-BF54-E8C678F7EB6E}" type="pres">
      <dgm:prSet presAssocID="{54220B8A-D8B8-4F33-B2D9-FD8DFCF3229C}" presName="sp" presStyleCnt="0"/>
      <dgm:spPr/>
    </dgm:pt>
    <dgm:pt modelId="{3A4AA835-4923-456F-9A7A-C75F37AC0260}" type="pres">
      <dgm:prSet presAssocID="{B5A6BEF4-25FC-47C7-9A3E-D036098A602C}" presName="linNode" presStyleCnt="0"/>
      <dgm:spPr/>
    </dgm:pt>
    <dgm:pt modelId="{7C6D9492-F9D7-4B6E-A9A1-B9BB442A0385}" type="pres">
      <dgm:prSet presAssocID="{B5A6BEF4-25FC-47C7-9A3E-D036098A602C}" presName="parentText" presStyleLbl="node1" presStyleIdx="1" presStyleCnt="3">
        <dgm:presLayoutVars>
          <dgm:chMax val="1"/>
          <dgm:bulletEnabled val="1"/>
        </dgm:presLayoutVars>
      </dgm:prSet>
      <dgm:spPr/>
      <dgm:t>
        <a:bodyPr/>
        <a:lstStyle/>
        <a:p>
          <a:endParaRPr lang="en-US"/>
        </a:p>
      </dgm:t>
    </dgm:pt>
    <dgm:pt modelId="{F79B6261-2040-41C8-A2F9-21A99DDF6074}" type="pres">
      <dgm:prSet presAssocID="{31C3130A-7E77-47A0-85D4-DBA82B85C4A7}" presName="sp" presStyleCnt="0"/>
      <dgm:spPr/>
    </dgm:pt>
    <dgm:pt modelId="{D47F3CC9-8DA6-4E6C-9DFE-CFA14C4B11D1}" type="pres">
      <dgm:prSet presAssocID="{EBABAF33-4B80-41DC-B84B-BB01BA932FDE}" presName="linNode" presStyleCnt="0"/>
      <dgm:spPr/>
    </dgm:pt>
    <dgm:pt modelId="{68255279-44ED-411F-9A34-7B00F2EA7DA4}" type="pres">
      <dgm:prSet presAssocID="{EBABAF33-4B80-41DC-B84B-BB01BA932FDE}" presName="parentText" presStyleLbl="node1" presStyleIdx="2" presStyleCnt="3">
        <dgm:presLayoutVars>
          <dgm:chMax val="1"/>
          <dgm:bulletEnabled val="1"/>
        </dgm:presLayoutVars>
      </dgm:prSet>
      <dgm:spPr/>
      <dgm:t>
        <a:bodyPr/>
        <a:lstStyle/>
        <a:p>
          <a:endParaRPr lang="en-US"/>
        </a:p>
      </dgm:t>
    </dgm:pt>
  </dgm:ptLst>
  <dgm:cxnLst>
    <dgm:cxn modelId="{8D422833-8620-40BD-ADAE-7172037E4220}" srcId="{978FF509-2E50-4126-992F-1220671BB6E8}" destId="{EBABAF33-4B80-41DC-B84B-BB01BA932FDE}" srcOrd="2" destOrd="0" parTransId="{A50ADF4E-5A95-4941-8FDD-06078D75F583}" sibTransId="{90B86989-D44B-409E-9542-F6AF6DB63DC6}"/>
    <dgm:cxn modelId="{6F9E8BF3-6FE4-4C0A-B6E8-8512AA8F5445}" type="presOf" srcId="{4CF77F8C-A624-4445-BC4A-32C97C578D41}" destId="{788B7E24-7E2F-4B2A-AC0D-94789FA5EC0C}" srcOrd="0" destOrd="0" presId="urn:microsoft.com/office/officeart/2005/8/layout/vList5"/>
    <dgm:cxn modelId="{7ECE2C2D-72DD-4CA5-B8DE-5E265C19724D}" srcId="{978FF509-2E50-4126-992F-1220671BB6E8}" destId="{4CF77F8C-A624-4445-BC4A-32C97C578D41}" srcOrd="0" destOrd="0" parTransId="{E1DA1F93-1612-4C49-8552-348CA0D78E6F}" sibTransId="{54220B8A-D8B8-4F33-B2D9-FD8DFCF3229C}"/>
    <dgm:cxn modelId="{D55AAC8B-F75F-4A5A-BB76-A0C71A6F20BB}" type="presOf" srcId="{B5A6BEF4-25FC-47C7-9A3E-D036098A602C}" destId="{7C6D9492-F9D7-4B6E-A9A1-B9BB442A0385}" srcOrd="0" destOrd="0" presId="urn:microsoft.com/office/officeart/2005/8/layout/vList5"/>
    <dgm:cxn modelId="{B9ECFED6-4395-4539-84BB-B4BF6963A0AF}" type="presOf" srcId="{978FF509-2E50-4126-992F-1220671BB6E8}" destId="{098C4840-AB92-4A1E-9106-C780352329D0}" srcOrd="0" destOrd="0" presId="urn:microsoft.com/office/officeart/2005/8/layout/vList5"/>
    <dgm:cxn modelId="{F22A3199-8082-42C2-B866-8CA72DBB0F83}" srcId="{978FF509-2E50-4126-992F-1220671BB6E8}" destId="{B5A6BEF4-25FC-47C7-9A3E-D036098A602C}" srcOrd="1" destOrd="0" parTransId="{46293CD6-3CD2-4312-B551-2B05BF3F8F25}" sibTransId="{31C3130A-7E77-47A0-85D4-DBA82B85C4A7}"/>
    <dgm:cxn modelId="{F4174759-3386-4E83-B225-3213BA109FD0}" type="presOf" srcId="{EBABAF33-4B80-41DC-B84B-BB01BA932FDE}" destId="{68255279-44ED-411F-9A34-7B00F2EA7DA4}" srcOrd="0" destOrd="0" presId="urn:microsoft.com/office/officeart/2005/8/layout/vList5"/>
    <dgm:cxn modelId="{A95B7252-38F4-414B-B915-D5DE1B6A12DE}" type="presParOf" srcId="{098C4840-AB92-4A1E-9106-C780352329D0}" destId="{F5DBF8CD-79EA-4752-90B7-3174E0364A1F}" srcOrd="0" destOrd="0" presId="urn:microsoft.com/office/officeart/2005/8/layout/vList5"/>
    <dgm:cxn modelId="{3F5C063F-C0A5-4BA3-B0DB-311ADBBE3956}" type="presParOf" srcId="{F5DBF8CD-79EA-4752-90B7-3174E0364A1F}" destId="{788B7E24-7E2F-4B2A-AC0D-94789FA5EC0C}" srcOrd="0" destOrd="0" presId="urn:microsoft.com/office/officeart/2005/8/layout/vList5"/>
    <dgm:cxn modelId="{A705C252-9E55-4958-BD27-2B1E4D388C7D}" type="presParOf" srcId="{098C4840-AB92-4A1E-9106-C780352329D0}" destId="{B009BE1E-92B5-4219-BF54-E8C678F7EB6E}" srcOrd="1" destOrd="0" presId="urn:microsoft.com/office/officeart/2005/8/layout/vList5"/>
    <dgm:cxn modelId="{21D1C6C6-CC89-4101-939C-8C02CFAD1955}" type="presParOf" srcId="{098C4840-AB92-4A1E-9106-C780352329D0}" destId="{3A4AA835-4923-456F-9A7A-C75F37AC0260}" srcOrd="2" destOrd="0" presId="urn:microsoft.com/office/officeart/2005/8/layout/vList5"/>
    <dgm:cxn modelId="{CC6DE673-1890-4C72-A376-10BA3E74D3E5}" type="presParOf" srcId="{3A4AA835-4923-456F-9A7A-C75F37AC0260}" destId="{7C6D9492-F9D7-4B6E-A9A1-B9BB442A0385}" srcOrd="0" destOrd="0" presId="urn:microsoft.com/office/officeart/2005/8/layout/vList5"/>
    <dgm:cxn modelId="{2654B7F1-04D9-42BB-9EF4-84FB0AC9943E}" type="presParOf" srcId="{098C4840-AB92-4A1E-9106-C780352329D0}" destId="{F79B6261-2040-41C8-A2F9-21A99DDF6074}" srcOrd="3" destOrd="0" presId="urn:microsoft.com/office/officeart/2005/8/layout/vList5"/>
    <dgm:cxn modelId="{2FFE4AE6-7E2B-4C45-9397-58892AE9941A}" type="presParOf" srcId="{098C4840-AB92-4A1E-9106-C780352329D0}" destId="{D47F3CC9-8DA6-4E6C-9DFE-CFA14C4B11D1}" srcOrd="4" destOrd="0" presId="urn:microsoft.com/office/officeart/2005/8/layout/vList5"/>
    <dgm:cxn modelId="{B55FAE20-024C-483A-A134-28495717A2A0}" type="presParOf" srcId="{D47F3CC9-8DA6-4E6C-9DFE-CFA14C4B11D1}" destId="{68255279-44ED-411F-9A34-7B00F2EA7DA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87670F-5458-4BCE-8D0E-B71AC5D301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8BA8651-8439-4183-9F15-18BFB1AE328B}">
      <dgm:prSet/>
      <dgm:spPr/>
      <dgm:t>
        <a:bodyPr/>
        <a:lstStyle/>
        <a:p>
          <a:pPr algn="ctr" rtl="0"/>
          <a:r>
            <a:rPr lang="en-US" dirty="0" smtClean="0"/>
            <a:t>Application</a:t>
          </a:r>
          <a:endParaRPr lang="en-US" dirty="0"/>
        </a:p>
      </dgm:t>
    </dgm:pt>
    <dgm:pt modelId="{8C27CCE3-B115-4418-907D-8B22737374B2}" type="parTrans" cxnId="{18E40E53-940A-4E0B-9D94-8B2B19674566}">
      <dgm:prSet/>
      <dgm:spPr/>
      <dgm:t>
        <a:bodyPr/>
        <a:lstStyle/>
        <a:p>
          <a:endParaRPr lang="en-US"/>
        </a:p>
      </dgm:t>
    </dgm:pt>
    <dgm:pt modelId="{85F0A9EC-F8BC-4EC1-91D5-E762E2F2A85F}" type="sibTrans" cxnId="{18E40E53-940A-4E0B-9D94-8B2B19674566}">
      <dgm:prSet/>
      <dgm:spPr/>
      <dgm:t>
        <a:bodyPr/>
        <a:lstStyle/>
        <a:p>
          <a:endParaRPr lang="en-US"/>
        </a:p>
      </dgm:t>
    </dgm:pt>
    <dgm:pt modelId="{E6F1D981-1D02-459E-9002-BBF9785EC2FB}" type="pres">
      <dgm:prSet presAssocID="{3A87670F-5458-4BCE-8D0E-B71AC5D30168}" presName="linear" presStyleCnt="0">
        <dgm:presLayoutVars>
          <dgm:animLvl val="lvl"/>
          <dgm:resizeHandles val="exact"/>
        </dgm:presLayoutVars>
      </dgm:prSet>
      <dgm:spPr/>
      <dgm:t>
        <a:bodyPr/>
        <a:lstStyle/>
        <a:p>
          <a:endParaRPr lang="en-US"/>
        </a:p>
      </dgm:t>
    </dgm:pt>
    <dgm:pt modelId="{B8C70C20-9B02-4E57-A267-5C80F452D395}" type="pres">
      <dgm:prSet presAssocID="{08BA8651-8439-4183-9F15-18BFB1AE328B}" presName="parentText" presStyleLbl="node1" presStyleIdx="0" presStyleCnt="1">
        <dgm:presLayoutVars>
          <dgm:chMax val="0"/>
          <dgm:bulletEnabled val="1"/>
        </dgm:presLayoutVars>
      </dgm:prSet>
      <dgm:spPr/>
      <dgm:t>
        <a:bodyPr/>
        <a:lstStyle/>
        <a:p>
          <a:endParaRPr lang="en-US"/>
        </a:p>
      </dgm:t>
    </dgm:pt>
  </dgm:ptLst>
  <dgm:cxnLst>
    <dgm:cxn modelId="{BAEB7C2F-449C-4FEF-86E3-80113FAAE3A0}" type="presOf" srcId="{08BA8651-8439-4183-9F15-18BFB1AE328B}" destId="{B8C70C20-9B02-4E57-A267-5C80F452D395}" srcOrd="0" destOrd="0" presId="urn:microsoft.com/office/officeart/2005/8/layout/vList2"/>
    <dgm:cxn modelId="{18E40E53-940A-4E0B-9D94-8B2B19674566}" srcId="{3A87670F-5458-4BCE-8D0E-B71AC5D30168}" destId="{08BA8651-8439-4183-9F15-18BFB1AE328B}" srcOrd="0" destOrd="0" parTransId="{8C27CCE3-B115-4418-907D-8B22737374B2}" sibTransId="{85F0A9EC-F8BC-4EC1-91D5-E762E2F2A85F}"/>
    <dgm:cxn modelId="{19BBC755-F1C1-43F0-B53D-4ACE0F897FF8}" type="presOf" srcId="{3A87670F-5458-4BCE-8D0E-B71AC5D30168}" destId="{E6F1D981-1D02-459E-9002-BBF9785EC2FB}" srcOrd="0" destOrd="0" presId="urn:microsoft.com/office/officeart/2005/8/layout/vList2"/>
    <dgm:cxn modelId="{7F9274F9-24A8-4582-82B6-E735C890F555}" type="presParOf" srcId="{E6F1D981-1D02-459E-9002-BBF9785EC2FB}" destId="{B8C70C20-9B02-4E57-A267-5C80F452D39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E02532-719B-46DD-9653-6D13355EE54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ABDD201-75EA-4948-8B50-E17A4CA825EB}">
      <dgm:prSet/>
      <dgm:spPr/>
      <dgm:t>
        <a:bodyPr/>
        <a:lstStyle/>
        <a:p>
          <a:pPr algn="ctr" rtl="0"/>
          <a:r>
            <a:rPr lang="en-US" dirty="0" smtClean="0"/>
            <a:t>Remote Service</a:t>
          </a:r>
          <a:endParaRPr lang="en-US" dirty="0"/>
        </a:p>
      </dgm:t>
    </dgm:pt>
    <dgm:pt modelId="{E9DD22D8-E863-4C40-A174-DEEA3A9C6599}" type="parTrans" cxnId="{D517DF85-12EC-4B50-90EE-ACEE34BF7B3D}">
      <dgm:prSet/>
      <dgm:spPr/>
      <dgm:t>
        <a:bodyPr/>
        <a:lstStyle/>
        <a:p>
          <a:endParaRPr lang="en-US"/>
        </a:p>
      </dgm:t>
    </dgm:pt>
    <dgm:pt modelId="{82324D06-3208-4771-A889-A1B802209C9E}" type="sibTrans" cxnId="{D517DF85-12EC-4B50-90EE-ACEE34BF7B3D}">
      <dgm:prSet/>
      <dgm:spPr/>
      <dgm:t>
        <a:bodyPr/>
        <a:lstStyle/>
        <a:p>
          <a:endParaRPr lang="en-US"/>
        </a:p>
      </dgm:t>
    </dgm:pt>
    <dgm:pt modelId="{9CE00B3D-71F9-4E7A-B784-61E50E5CCC02}" type="pres">
      <dgm:prSet presAssocID="{04E02532-719B-46DD-9653-6D13355EE541}" presName="linear" presStyleCnt="0">
        <dgm:presLayoutVars>
          <dgm:animLvl val="lvl"/>
          <dgm:resizeHandles val="exact"/>
        </dgm:presLayoutVars>
      </dgm:prSet>
      <dgm:spPr/>
      <dgm:t>
        <a:bodyPr/>
        <a:lstStyle/>
        <a:p>
          <a:endParaRPr lang="en-US"/>
        </a:p>
      </dgm:t>
    </dgm:pt>
    <dgm:pt modelId="{2C540BD4-3FD2-4B6E-A23A-581AC0C14ABE}" type="pres">
      <dgm:prSet presAssocID="{0ABDD201-75EA-4948-8B50-E17A4CA825EB}" presName="parentText" presStyleLbl="node1" presStyleIdx="0" presStyleCnt="1" custLinFactY="-100000" custLinFactNeighborX="-22651" custLinFactNeighborY="-101475">
        <dgm:presLayoutVars>
          <dgm:chMax val="0"/>
          <dgm:bulletEnabled val="1"/>
        </dgm:presLayoutVars>
      </dgm:prSet>
      <dgm:spPr/>
      <dgm:t>
        <a:bodyPr/>
        <a:lstStyle/>
        <a:p>
          <a:endParaRPr lang="en-US"/>
        </a:p>
      </dgm:t>
    </dgm:pt>
  </dgm:ptLst>
  <dgm:cxnLst>
    <dgm:cxn modelId="{B03BCD3F-9DD4-4845-A054-7FD2CF0C08C0}" type="presOf" srcId="{0ABDD201-75EA-4948-8B50-E17A4CA825EB}" destId="{2C540BD4-3FD2-4B6E-A23A-581AC0C14ABE}" srcOrd="0" destOrd="0" presId="urn:microsoft.com/office/officeart/2005/8/layout/vList2"/>
    <dgm:cxn modelId="{D517DF85-12EC-4B50-90EE-ACEE34BF7B3D}" srcId="{04E02532-719B-46DD-9653-6D13355EE541}" destId="{0ABDD201-75EA-4948-8B50-E17A4CA825EB}" srcOrd="0" destOrd="0" parTransId="{E9DD22D8-E863-4C40-A174-DEEA3A9C6599}" sibTransId="{82324D06-3208-4771-A889-A1B802209C9E}"/>
    <dgm:cxn modelId="{47D0B257-185F-4D3C-99E4-D0ABDD0F4F91}" type="presOf" srcId="{04E02532-719B-46DD-9653-6D13355EE541}" destId="{9CE00B3D-71F9-4E7A-B784-61E50E5CCC02}" srcOrd="0" destOrd="0" presId="urn:microsoft.com/office/officeart/2005/8/layout/vList2"/>
    <dgm:cxn modelId="{01F410F1-8332-4314-AAE2-B5CA3A98A9B5}" type="presParOf" srcId="{9CE00B3D-71F9-4E7A-B784-61E50E5CCC02}" destId="{2C540BD4-3FD2-4B6E-A23A-581AC0C14ABE}"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BC1C06-FE94-4A37-9490-A9D9B587B63B}"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en-US"/>
        </a:p>
      </dgm:t>
    </dgm:pt>
    <dgm:pt modelId="{B0488138-BAC3-4C4E-B2CD-F4328B734423}">
      <dgm:prSet/>
      <dgm:spPr/>
      <dgm:t>
        <a:bodyPr/>
        <a:lstStyle/>
        <a:p>
          <a:pPr rtl="0"/>
          <a:r>
            <a:rPr lang="en-US" smtClean="0"/>
            <a:t>Redux</a:t>
          </a:r>
          <a:endParaRPr lang="en-US"/>
        </a:p>
      </dgm:t>
    </dgm:pt>
    <dgm:pt modelId="{295D6FF7-C708-43B4-9F58-E8B8F2431AFB}" type="parTrans" cxnId="{2953DFC7-4FA0-43A0-8FCA-A9D4D47CD3AE}">
      <dgm:prSet/>
      <dgm:spPr/>
      <dgm:t>
        <a:bodyPr/>
        <a:lstStyle/>
        <a:p>
          <a:endParaRPr lang="en-US"/>
        </a:p>
      </dgm:t>
    </dgm:pt>
    <dgm:pt modelId="{B176DC67-7873-4752-A764-84125E14C0E3}" type="sibTrans" cxnId="{2953DFC7-4FA0-43A0-8FCA-A9D4D47CD3AE}">
      <dgm:prSet/>
      <dgm:spPr/>
      <dgm:t>
        <a:bodyPr/>
        <a:lstStyle/>
        <a:p>
          <a:endParaRPr lang="en-US"/>
        </a:p>
      </dgm:t>
    </dgm:pt>
    <dgm:pt modelId="{F36660A2-3B17-41F2-A4E1-A23520538C39}">
      <dgm:prSet/>
      <dgm:spPr/>
      <dgm:t>
        <a:bodyPr/>
        <a:lstStyle/>
        <a:p>
          <a:pPr rtl="0"/>
          <a:r>
            <a:rPr lang="en-US" smtClean="0"/>
            <a:t>NgRX</a:t>
          </a:r>
          <a:endParaRPr lang="en-US"/>
        </a:p>
      </dgm:t>
    </dgm:pt>
    <dgm:pt modelId="{70E2D2A2-72B1-4E61-8BD8-1D9C8216114D}" type="parTrans" cxnId="{7CBD345E-A980-473A-9F15-B83315349641}">
      <dgm:prSet/>
      <dgm:spPr/>
      <dgm:t>
        <a:bodyPr/>
        <a:lstStyle/>
        <a:p>
          <a:endParaRPr lang="en-US"/>
        </a:p>
      </dgm:t>
    </dgm:pt>
    <dgm:pt modelId="{13F01164-7F07-4A9F-B143-988279038EF6}" type="sibTrans" cxnId="{7CBD345E-A980-473A-9F15-B83315349641}">
      <dgm:prSet/>
      <dgm:spPr/>
      <dgm:t>
        <a:bodyPr/>
        <a:lstStyle/>
        <a:p>
          <a:endParaRPr lang="en-US"/>
        </a:p>
      </dgm:t>
    </dgm:pt>
    <dgm:pt modelId="{E37CA3B9-06C5-4759-AE0D-2C9279E2421B}">
      <dgm:prSet/>
      <dgm:spPr/>
      <dgm:t>
        <a:bodyPr/>
        <a:lstStyle/>
        <a:p>
          <a:pPr rtl="0"/>
          <a:r>
            <a:rPr lang="en-US" smtClean="0"/>
            <a:t>Effects</a:t>
          </a:r>
          <a:endParaRPr lang="en-US"/>
        </a:p>
      </dgm:t>
    </dgm:pt>
    <dgm:pt modelId="{1C490FB6-4E8A-4BB8-B339-601C56D3943B}" type="parTrans" cxnId="{567E1FB1-E142-4ECE-95D7-3420EB78900C}">
      <dgm:prSet/>
      <dgm:spPr/>
      <dgm:t>
        <a:bodyPr/>
        <a:lstStyle/>
        <a:p>
          <a:endParaRPr lang="en-US"/>
        </a:p>
      </dgm:t>
    </dgm:pt>
    <dgm:pt modelId="{48E05E2D-9F62-4F33-A131-0B37DB4151AD}" type="sibTrans" cxnId="{567E1FB1-E142-4ECE-95D7-3420EB78900C}">
      <dgm:prSet/>
      <dgm:spPr/>
      <dgm:t>
        <a:bodyPr/>
        <a:lstStyle/>
        <a:p>
          <a:endParaRPr lang="en-US"/>
        </a:p>
      </dgm:t>
    </dgm:pt>
    <dgm:pt modelId="{3379697E-A84D-420E-9B4F-CA50BE00C112}">
      <dgm:prSet/>
      <dgm:spPr/>
      <dgm:t>
        <a:bodyPr/>
        <a:lstStyle/>
        <a:p>
          <a:pPr rtl="0"/>
          <a:r>
            <a:rPr lang="en-US" smtClean="0"/>
            <a:t>forFeature</a:t>
          </a:r>
          <a:endParaRPr lang="en-US"/>
        </a:p>
      </dgm:t>
    </dgm:pt>
    <dgm:pt modelId="{3CD3E6BB-25A0-47DC-9D1E-04879BF7A037}" type="parTrans" cxnId="{EA9D4DE4-CBF2-4D7C-96A9-495EC0C9FFC9}">
      <dgm:prSet/>
      <dgm:spPr/>
      <dgm:t>
        <a:bodyPr/>
        <a:lstStyle/>
        <a:p>
          <a:endParaRPr lang="en-US"/>
        </a:p>
      </dgm:t>
    </dgm:pt>
    <dgm:pt modelId="{99586D29-9BA1-4D6D-9015-C7193A17F1C3}" type="sibTrans" cxnId="{EA9D4DE4-CBF2-4D7C-96A9-495EC0C9FFC9}">
      <dgm:prSet/>
      <dgm:spPr/>
      <dgm:t>
        <a:bodyPr/>
        <a:lstStyle/>
        <a:p>
          <a:endParaRPr lang="en-US"/>
        </a:p>
      </dgm:t>
    </dgm:pt>
    <dgm:pt modelId="{58DF353B-AB66-4D66-9DBB-989BE6D08911}" type="pres">
      <dgm:prSet presAssocID="{EFBC1C06-FE94-4A37-9490-A9D9B587B63B}" presName="linearFlow" presStyleCnt="0">
        <dgm:presLayoutVars>
          <dgm:dir/>
          <dgm:resizeHandles val="exact"/>
        </dgm:presLayoutVars>
      </dgm:prSet>
      <dgm:spPr/>
      <dgm:t>
        <a:bodyPr/>
        <a:lstStyle/>
        <a:p>
          <a:endParaRPr lang="en-US"/>
        </a:p>
      </dgm:t>
    </dgm:pt>
    <dgm:pt modelId="{03E249B3-F065-45E3-9D44-53274EAD9301}" type="pres">
      <dgm:prSet presAssocID="{B0488138-BAC3-4C4E-B2CD-F4328B734423}" presName="composite" presStyleCnt="0"/>
      <dgm:spPr/>
    </dgm:pt>
    <dgm:pt modelId="{1B80FADA-FA85-4DDF-9359-C32BFB014667}" type="pres">
      <dgm:prSet presAssocID="{B0488138-BAC3-4C4E-B2CD-F4328B734423}" presName="imgShp" presStyleLbl="fgImgPlace1" presStyleIdx="0" presStyleCnt="4"/>
      <dgm:spPr/>
    </dgm:pt>
    <dgm:pt modelId="{A28297BC-EAE8-4F8C-9F0E-AC105904D974}" type="pres">
      <dgm:prSet presAssocID="{B0488138-BAC3-4C4E-B2CD-F4328B734423}" presName="txShp" presStyleLbl="node1" presStyleIdx="0" presStyleCnt="4">
        <dgm:presLayoutVars>
          <dgm:bulletEnabled val="1"/>
        </dgm:presLayoutVars>
      </dgm:prSet>
      <dgm:spPr/>
      <dgm:t>
        <a:bodyPr/>
        <a:lstStyle/>
        <a:p>
          <a:endParaRPr lang="en-US"/>
        </a:p>
      </dgm:t>
    </dgm:pt>
    <dgm:pt modelId="{08C32E55-111A-49BC-A284-F129656DE4B3}" type="pres">
      <dgm:prSet presAssocID="{B176DC67-7873-4752-A764-84125E14C0E3}" presName="spacing" presStyleCnt="0"/>
      <dgm:spPr/>
    </dgm:pt>
    <dgm:pt modelId="{31D8D06E-82D3-40F3-84DA-C29454334606}" type="pres">
      <dgm:prSet presAssocID="{F36660A2-3B17-41F2-A4E1-A23520538C39}" presName="composite" presStyleCnt="0"/>
      <dgm:spPr/>
    </dgm:pt>
    <dgm:pt modelId="{9936C2C6-F93B-46B5-A998-D7BABDB34AC3}" type="pres">
      <dgm:prSet presAssocID="{F36660A2-3B17-41F2-A4E1-A23520538C39}" presName="imgShp" presStyleLbl="fgImgPlace1" presStyleIdx="1" presStyleCnt="4"/>
      <dgm:spPr/>
    </dgm:pt>
    <dgm:pt modelId="{5CD4480C-ED99-41D8-9DFC-8739992C8A5A}" type="pres">
      <dgm:prSet presAssocID="{F36660A2-3B17-41F2-A4E1-A23520538C39}" presName="txShp" presStyleLbl="node1" presStyleIdx="1" presStyleCnt="4">
        <dgm:presLayoutVars>
          <dgm:bulletEnabled val="1"/>
        </dgm:presLayoutVars>
      </dgm:prSet>
      <dgm:spPr/>
      <dgm:t>
        <a:bodyPr/>
        <a:lstStyle/>
        <a:p>
          <a:endParaRPr lang="en-US"/>
        </a:p>
      </dgm:t>
    </dgm:pt>
    <dgm:pt modelId="{3B3A93DC-390B-440E-A2C8-1668FB987C5F}" type="pres">
      <dgm:prSet presAssocID="{13F01164-7F07-4A9F-B143-988279038EF6}" presName="spacing" presStyleCnt="0"/>
      <dgm:spPr/>
    </dgm:pt>
    <dgm:pt modelId="{8132F55D-3EFB-42C3-8666-924A3D0743A5}" type="pres">
      <dgm:prSet presAssocID="{E37CA3B9-06C5-4759-AE0D-2C9279E2421B}" presName="composite" presStyleCnt="0"/>
      <dgm:spPr/>
    </dgm:pt>
    <dgm:pt modelId="{BFC0CC7D-41E5-4835-8730-6612D214FAA8}" type="pres">
      <dgm:prSet presAssocID="{E37CA3B9-06C5-4759-AE0D-2C9279E2421B}" presName="imgShp" presStyleLbl="fgImgPlace1" presStyleIdx="2" presStyleCnt="4"/>
      <dgm:spPr/>
    </dgm:pt>
    <dgm:pt modelId="{13B1A6BE-99D3-4E2F-B552-079CD5711002}" type="pres">
      <dgm:prSet presAssocID="{E37CA3B9-06C5-4759-AE0D-2C9279E2421B}" presName="txShp" presStyleLbl="node1" presStyleIdx="2" presStyleCnt="4">
        <dgm:presLayoutVars>
          <dgm:bulletEnabled val="1"/>
        </dgm:presLayoutVars>
      </dgm:prSet>
      <dgm:spPr/>
      <dgm:t>
        <a:bodyPr/>
        <a:lstStyle/>
        <a:p>
          <a:endParaRPr lang="en-US"/>
        </a:p>
      </dgm:t>
    </dgm:pt>
    <dgm:pt modelId="{E9E476DD-BBEC-4D0E-B8BD-F6D842BAFAE8}" type="pres">
      <dgm:prSet presAssocID="{48E05E2D-9F62-4F33-A131-0B37DB4151AD}" presName="spacing" presStyleCnt="0"/>
      <dgm:spPr/>
    </dgm:pt>
    <dgm:pt modelId="{EFCC500E-E962-42CA-BE3B-FB4A4ECD825E}" type="pres">
      <dgm:prSet presAssocID="{3379697E-A84D-420E-9B4F-CA50BE00C112}" presName="composite" presStyleCnt="0"/>
      <dgm:spPr/>
    </dgm:pt>
    <dgm:pt modelId="{651C94F4-7E96-4622-82B8-E36EFD124A30}" type="pres">
      <dgm:prSet presAssocID="{3379697E-A84D-420E-9B4F-CA50BE00C112}" presName="imgShp" presStyleLbl="fgImgPlace1" presStyleIdx="3" presStyleCnt="4"/>
      <dgm:spPr/>
    </dgm:pt>
    <dgm:pt modelId="{CEFE79F5-09C5-49E4-80BC-D182FD5C0DD4}" type="pres">
      <dgm:prSet presAssocID="{3379697E-A84D-420E-9B4F-CA50BE00C112}" presName="txShp" presStyleLbl="node1" presStyleIdx="3" presStyleCnt="4">
        <dgm:presLayoutVars>
          <dgm:bulletEnabled val="1"/>
        </dgm:presLayoutVars>
      </dgm:prSet>
      <dgm:spPr/>
      <dgm:t>
        <a:bodyPr/>
        <a:lstStyle/>
        <a:p>
          <a:endParaRPr lang="en-US"/>
        </a:p>
      </dgm:t>
    </dgm:pt>
  </dgm:ptLst>
  <dgm:cxnLst>
    <dgm:cxn modelId="{B85927FC-3A67-4ACA-8051-E7D269D88B54}" type="presOf" srcId="{B0488138-BAC3-4C4E-B2CD-F4328B734423}" destId="{A28297BC-EAE8-4F8C-9F0E-AC105904D974}" srcOrd="0" destOrd="0" presId="urn:microsoft.com/office/officeart/2005/8/layout/vList3"/>
    <dgm:cxn modelId="{9E8B5B7D-5148-4278-B62F-6FC884FE2B61}" type="presOf" srcId="{E37CA3B9-06C5-4759-AE0D-2C9279E2421B}" destId="{13B1A6BE-99D3-4E2F-B552-079CD5711002}" srcOrd="0" destOrd="0" presId="urn:microsoft.com/office/officeart/2005/8/layout/vList3"/>
    <dgm:cxn modelId="{7CBD345E-A980-473A-9F15-B83315349641}" srcId="{EFBC1C06-FE94-4A37-9490-A9D9B587B63B}" destId="{F36660A2-3B17-41F2-A4E1-A23520538C39}" srcOrd="1" destOrd="0" parTransId="{70E2D2A2-72B1-4E61-8BD8-1D9C8216114D}" sibTransId="{13F01164-7F07-4A9F-B143-988279038EF6}"/>
    <dgm:cxn modelId="{2953DFC7-4FA0-43A0-8FCA-A9D4D47CD3AE}" srcId="{EFBC1C06-FE94-4A37-9490-A9D9B587B63B}" destId="{B0488138-BAC3-4C4E-B2CD-F4328B734423}" srcOrd="0" destOrd="0" parTransId="{295D6FF7-C708-43B4-9F58-E8B8F2431AFB}" sibTransId="{B176DC67-7873-4752-A764-84125E14C0E3}"/>
    <dgm:cxn modelId="{567E1FB1-E142-4ECE-95D7-3420EB78900C}" srcId="{EFBC1C06-FE94-4A37-9490-A9D9B587B63B}" destId="{E37CA3B9-06C5-4759-AE0D-2C9279E2421B}" srcOrd="2" destOrd="0" parTransId="{1C490FB6-4E8A-4BB8-B339-601C56D3943B}" sibTransId="{48E05E2D-9F62-4F33-A131-0B37DB4151AD}"/>
    <dgm:cxn modelId="{2F4B08CF-0269-47E2-ACA3-2D49D4F94EDB}" type="presOf" srcId="{EFBC1C06-FE94-4A37-9490-A9D9B587B63B}" destId="{58DF353B-AB66-4D66-9DBB-989BE6D08911}" srcOrd="0" destOrd="0" presId="urn:microsoft.com/office/officeart/2005/8/layout/vList3"/>
    <dgm:cxn modelId="{EA9D4DE4-CBF2-4D7C-96A9-495EC0C9FFC9}" srcId="{EFBC1C06-FE94-4A37-9490-A9D9B587B63B}" destId="{3379697E-A84D-420E-9B4F-CA50BE00C112}" srcOrd="3" destOrd="0" parTransId="{3CD3E6BB-25A0-47DC-9D1E-04879BF7A037}" sibTransId="{99586D29-9BA1-4D6D-9015-C7193A17F1C3}"/>
    <dgm:cxn modelId="{5CC11278-147C-4909-ABE8-9223E51142D8}" type="presOf" srcId="{3379697E-A84D-420E-9B4F-CA50BE00C112}" destId="{CEFE79F5-09C5-49E4-80BC-D182FD5C0DD4}" srcOrd="0" destOrd="0" presId="urn:microsoft.com/office/officeart/2005/8/layout/vList3"/>
    <dgm:cxn modelId="{F115383F-CB04-48A7-845D-02A998302BFE}" type="presOf" srcId="{F36660A2-3B17-41F2-A4E1-A23520538C39}" destId="{5CD4480C-ED99-41D8-9DFC-8739992C8A5A}" srcOrd="0" destOrd="0" presId="urn:microsoft.com/office/officeart/2005/8/layout/vList3"/>
    <dgm:cxn modelId="{2F6C26E7-EAE9-4D15-89E9-E0C9F8C86B95}" type="presParOf" srcId="{58DF353B-AB66-4D66-9DBB-989BE6D08911}" destId="{03E249B3-F065-45E3-9D44-53274EAD9301}" srcOrd="0" destOrd="0" presId="urn:microsoft.com/office/officeart/2005/8/layout/vList3"/>
    <dgm:cxn modelId="{AAC5A33E-887E-4F20-A3CC-C62AE16CB1BE}" type="presParOf" srcId="{03E249B3-F065-45E3-9D44-53274EAD9301}" destId="{1B80FADA-FA85-4DDF-9359-C32BFB014667}" srcOrd="0" destOrd="0" presId="urn:microsoft.com/office/officeart/2005/8/layout/vList3"/>
    <dgm:cxn modelId="{3A070C80-9728-44BA-B3CB-2CC10753551B}" type="presParOf" srcId="{03E249B3-F065-45E3-9D44-53274EAD9301}" destId="{A28297BC-EAE8-4F8C-9F0E-AC105904D974}" srcOrd="1" destOrd="0" presId="urn:microsoft.com/office/officeart/2005/8/layout/vList3"/>
    <dgm:cxn modelId="{583E2603-CCF8-4A60-9B82-7507F6F9DDFF}" type="presParOf" srcId="{58DF353B-AB66-4D66-9DBB-989BE6D08911}" destId="{08C32E55-111A-49BC-A284-F129656DE4B3}" srcOrd="1" destOrd="0" presId="urn:microsoft.com/office/officeart/2005/8/layout/vList3"/>
    <dgm:cxn modelId="{72867D6A-7F46-4A8B-A315-51431C759B29}" type="presParOf" srcId="{58DF353B-AB66-4D66-9DBB-989BE6D08911}" destId="{31D8D06E-82D3-40F3-84DA-C29454334606}" srcOrd="2" destOrd="0" presId="urn:microsoft.com/office/officeart/2005/8/layout/vList3"/>
    <dgm:cxn modelId="{17895792-7A3E-4A64-BE46-75AF8E5F001F}" type="presParOf" srcId="{31D8D06E-82D3-40F3-84DA-C29454334606}" destId="{9936C2C6-F93B-46B5-A998-D7BABDB34AC3}" srcOrd="0" destOrd="0" presId="urn:microsoft.com/office/officeart/2005/8/layout/vList3"/>
    <dgm:cxn modelId="{479D22C9-F8CE-4EB0-8EF6-0886842C68EE}" type="presParOf" srcId="{31D8D06E-82D3-40F3-84DA-C29454334606}" destId="{5CD4480C-ED99-41D8-9DFC-8739992C8A5A}" srcOrd="1" destOrd="0" presId="urn:microsoft.com/office/officeart/2005/8/layout/vList3"/>
    <dgm:cxn modelId="{9E106F8C-FE2B-460D-BD7A-CCF488201F28}" type="presParOf" srcId="{58DF353B-AB66-4D66-9DBB-989BE6D08911}" destId="{3B3A93DC-390B-440E-A2C8-1668FB987C5F}" srcOrd="3" destOrd="0" presId="urn:microsoft.com/office/officeart/2005/8/layout/vList3"/>
    <dgm:cxn modelId="{8E7A5CFB-4C80-47DE-A438-68F9377A8B4D}" type="presParOf" srcId="{58DF353B-AB66-4D66-9DBB-989BE6D08911}" destId="{8132F55D-3EFB-42C3-8666-924A3D0743A5}" srcOrd="4" destOrd="0" presId="urn:microsoft.com/office/officeart/2005/8/layout/vList3"/>
    <dgm:cxn modelId="{DEBC2F65-DDE2-47FA-8BF5-C59BABA6655A}" type="presParOf" srcId="{8132F55D-3EFB-42C3-8666-924A3D0743A5}" destId="{BFC0CC7D-41E5-4835-8730-6612D214FAA8}" srcOrd="0" destOrd="0" presId="urn:microsoft.com/office/officeart/2005/8/layout/vList3"/>
    <dgm:cxn modelId="{CB02EBCE-365B-46E8-8228-BAD6A8765FE2}" type="presParOf" srcId="{8132F55D-3EFB-42C3-8666-924A3D0743A5}" destId="{13B1A6BE-99D3-4E2F-B552-079CD5711002}" srcOrd="1" destOrd="0" presId="urn:microsoft.com/office/officeart/2005/8/layout/vList3"/>
    <dgm:cxn modelId="{B618C480-363D-4127-9808-A841EA9D8C93}" type="presParOf" srcId="{58DF353B-AB66-4D66-9DBB-989BE6D08911}" destId="{E9E476DD-BBEC-4D0E-B8BD-F6D842BAFAE8}" srcOrd="5" destOrd="0" presId="urn:microsoft.com/office/officeart/2005/8/layout/vList3"/>
    <dgm:cxn modelId="{589BE5E7-37B4-47A3-B74C-D1F92831B769}" type="presParOf" srcId="{58DF353B-AB66-4D66-9DBB-989BE6D08911}" destId="{EFCC500E-E962-42CA-BE3B-FB4A4ECD825E}" srcOrd="6" destOrd="0" presId="urn:microsoft.com/office/officeart/2005/8/layout/vList3"/>
    <dgm:cxn modelId="{9E5DD7B8-159E-483E-AD66-08299885264E}" type="presParOf" srcId="{EFCC500E-E962-42CA-BE3B-FB4A4ECD825E}" destId="{651C94F4-7E96-4622-82B8-E36EFD124A30}" srcOrd="0" destOrd="0" presId="urn:microsoft.com/office/officeart/2005/8/layout/vList3"/>
    <dgm:cxn modelId="{A4405880-62B4-4F33-9917-D9CF43D985F3}" type="presParOf" srcId="{EFCC500E-E962-42CA-BE3B-FB4A4ECD825E}" destId="{CEFE79F5-09C5-49E4-80BC-D182FD5C0DD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DAFC16-3E00-4DB7-ACF5-2E1688859BB9}"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en-US"/>
        </a:p>
      </dgm:t>
    </dgm:pt>
    <dgm:pt modelId="{6291FF33-D9DD-4348-8156-0DE29A697860}">
      <dgm:prSet/>
      <dgm:spPr/>
      <dgm:t>
        <a:bodyPr/>
        <a:lstStyle/>
        <a:p>
          <a:pPr rtl="0"/>
          <a:r>
            <a:rPr lang="en-US" smtClean="0"/>
            <a:t>Redux</a:t>
          </a:r>
          <a:endParaRPr lang="en-US"/>
        </a:p>
      </dgm:t>
    </dgm:pt>
    <dgm:pt modelId="{01CA5ADC-380E-4B5A-86D1-968D69AC5D0A}" type="parTrans" cxnId="{595D6212-6ACE-410A-9604-40EB82C7355A}">
      <dgm:prSet/>
      <dgm:spPr/>
      <dgm:t>
        <a:bodyPr/>
        <a:lstStyle/>
        <a:p>
          <a:endParaRPr lang="en-US"/>
        </a:p>
      </dgm:t>
    </dgm:pt>
    <dgm:pt modelId="{06FF08B7-E5A8-490B-8712-318D2DC07BCF}" type="sibTrans" cxnId="{595D6212-6ACE-410A-9604-40EB82C7355A}">
      <dgm:prSet/>
      <dgm:spPr/>
      <dgm:t>
        <a:bodyPr/>
        <a:lstStyle/>
        <a:p>
          <a:endParaRPr lang="en-US"/>
        </a:p>
      </dgm:t>
    </dgm:pt>
    <dgm:pt modelId="{929E6E6E-5DF2-44AC-9634-285F864C8DC1}">
      <dgm:prSet/>
      <dgm:spPr/>
      <dgm:t>
        <a:bodyPr/>
        <a:lstStyle/>
        <a:p>
          <a:pPr rtl="0"/>
          <a:r>
            <a:rPr lang="en-US" dirty="0" smtClean="0"/>
            <a:t>Redux observable</a:t>
          </a:r>
          <a:endParaRPr lang="en-US" dirty="0"/>
        </a:p>
      </dgm:t>
    </dgm:pt>
    <dgm:pt modelId="{73CBBD64-0B37-4B7C-8E36-C6EC37805512}" type="parTrans" cxnId="{05EE5643-8049-47D3-B1BE-64346F073DB8}">
      <dgm:prSet/>
      <dgm:spPr/>
      <dgm:t>
        <a:bodyPr/>
        <a:lstStyle/>
        <a:p>
          <a:endParaRPr lang="en-US"/>
        </a:p>
      </dgm:t>
    </dgm:pt>
    <dgm:pt modelId="{2FA031AC-0D26-4522-B394-5A0278832C86}" type="sibTrans" cxnId="{05EE5643-8049-47D3-B1BE-64346F073DB8}">
      <dgm:prSet/>
      <dgm:spPr/>
      <dgm:t>
        <a:bodyPr/>
        <a:lstStyle/>
        <a:p>
          <a:endParaRPr lang="en-US"/>
        </a:p>
      </dgm:t>
    </dgm:pt>
    <dgm:pt modelId="{54B89DED-4BB1-4360-BA4C-2FEA86BF7781}">
      <dgm:prSet/>
      <dgm:spPr/>
      <dgm:t>
        <a:bodyPr/>
        <a:lstStyle/>
        <a:p>
          <a:pPr rtl="0"/>
          <a:r>
            <a:rPr lang="en-US" smtClean="0"/>
            <a:t>Epic</a:t>
          </a:r>
          <a:endParaRPr lang="en-US"/>
        </a:p>
      </dgm:t>
    </dgm:pt>
    <dgm:pt modelId="{26A3AE26-F32E-46AA-867C-423CB56849C6}" type="parTrans" cxnId="{4F724E29-7DDF-46C6-AB2F-40164713D70D}">
      <dgm:prSet/>
      <dgm:spPr/>
      <dgm:t>
        <a:bodyPr/>
        <a:lstStyle/>
        <a:p>
          <a:endParaRPr lang="en-US"/>
        </a:p>
      </dgm:t>
    </dgm:pt>
    <dgm:pt modelId="{32B4E84F-7F59-4E9F-B41F-90D6D44AA132}" type="sibTrans" cxnId="{4F724E29-7DDF-46C6-AB2F-40164713D70D}">
      <dgm:prSet/>
      <dgm:spPr/>
      <dgm:t>
        <a:bodyPr/>
        <a:lstStyle/>
        <a:p>
          <a:endParaRPr lang="en-US"/>
        </a:p>
      </dgm:t>
    </dgm:pt>
    <dgm:pt modelId="{44AFF6F8-17E5-409A-9859-CFFF1E5567F0}">
      <dgm:prSet/>
      <dgm:spPr/>
      <dgm:t>
        <a:bodyPr/>
        <a:lstStyle/>
        <a:p>
          <a:pPr rtl="0"/>
          <a:r>
            <a:rPr lang="en-US" smtClean="0"/>
            <a:t>Slice</a:t>
          </a:r>
          <a:endParaRPr lang="en-US"/>
        </a:p>
      </dgm:t>
    </dgm:pt>
    <dgm:pt modelId="{8EA0BBC0-3736-4676-855F-6AA2A16993CA}" type="parTrans" cxnId="{1AEC68D6-1A94-4EF9-93A3-8FC361075094}">
      <dgm:prSet/>
      <dgm:spPr/>
      <dgm:t>
        <a:bodyPr/>
        <a:lstStyle/>
        <a:p>
          <a:endParaRPr lang="en-US"/>
        </a:p>
      </dgm:t>
    </dgm:pt>
    <dgm:pt modelId="{F9276D9C-E29D-402B-A61F-9C3FBBAD970E}" type="sibTrans" cxnId="{1AEC68D6-1A94-4EF9-93A3-8FC361075094}">
      <dgm:prSet/>
      <dgm:spPr/>
      <dgm:t>
        <a:bodyPr/>
        <a:lstStyle/>
        <a:p>
          <a:endParaRPr lang="en-US"/>
        </a:p>
      </dgm:t>
    </dgm:pt>
    <dgm:pt modelId="{66CA9AEF-2497-43A0-8B7B-9D801767C77B}" type="pres">
      <dgm:prSet presAssocID="{8ADAFC16-3E00-4DB7-ACF5-2E1688859BB9}" presName="linearFlow" presStyleCnt="0">
        <dgm:presLayoutVars>
          <dgm:dir/>
          <dgm:resizeHandles val="exact"/>
        </dgm:presLayoutVars>
      </dgm:prSet>
      <dgm:spPr/>
      <dgm:t>
        <a:bodyPr/>
        <a:lstStyle/>
        <a:p>
          <a:endParaRPr lang="en-US"/>
        </a:p>
      </dgm:t>
    </dgm:pt>
    <dgm:pt modelId="{563B9185-2250-446F-A4D6-A6E64D9FA86F}" type="pres">
      <dgm:prSet presAssocID="{6291FF33-D9DD-4348-8156-0DE29A697860}" presName="composite" presStyleCnt="0"/>
      <dgm:spPr/>
    </dgm:pt>
    <dgm:pt modelId="{0DE3946A-D832-4483-A48C-E3E21DDE2DE9}" type="pres">
      <dgm:prSet presAssocID="{6291FF33-D9DD-4348-8156-0DE29A697860}" presName="imgShp" presStyleLbl="fgImgPlace1" presStyleIdx="0" presStyleCnt="4"/>
      <dgm:spPr/>
    </dgm:pt>
    <dgm:pt modelId="{5270CC56-C89C-462D-B141-6CCE312EA14D}" type="pres">
      <dgm:prSet presAssocID="{6291FF33-D9DD-4348-8156-0DE29A697860}" presName="txShp" presStyleLbl="node1" presStyleIdx="0" presStyleCnt="4">
        <dgm:presLayoutVars>
          <dgm:bulletEnabled val="1"/>
        </dgm:presLayoutVars>
      </dgm:prSet>
      <dgm:spPr/>
      <dgm:t>
        <a:bodyPr/>
        <a:lstStyle/>
        <a:p>
          <a:endParaRPr lang="en-US"/>
        </a:p>
      </dgm:t>
    </dgm:pt>
    <dgm:pt modelId="{BF69F6E6-B1EE-402C-9BC8-98C818298447}" type="pres">
      <dgm:prSet presAssocID="{06FF08B7-E5A8-490B-8712-318D2DC07BCF}" presName="spacing" presStyleCnt="0"/>
      <dgm:spPr/>
    </dgm:pt>
    <dgm:pt modelId="{8DE3BCC1-6A25-4783-918D-D585FE925D49}" type="pres">
      <dgm:prSet presAssocID="{929E6E6E-5DF2-44AC-9634-285F864C8DC1}" presName="composite" presStyleCnt="0"/>
      <dgm:spPr/>
    </dgm:pt>
    <dgm:pt modelId="{E2DF53EF-8263-4A08-B328-BBD9AA78785F}" type="pres">
      <dgm:prSet presAssocID="{929E6E6E-5DF2-44AC-9634-285F864C8DC1}" presName="imgShp" presStyleLbl="fgImgPlace1" presStyleIdx="1" presStyleCnt="4"/>
      <dgm:spPr/>
    </dgm:pt>
    <dgm:pt modelId="{22945C53-3B1D-47AD-8643-ABE7066F7104}" type="pres">
      <dgm:prSet presAssocID="{929E6E6E-5DF2-44AC-9634-285F864C8DC1}" presName="txShp" presStyleLbl="node1" presStyleIdx="1" presStyleCnt="4">
        <dgm:presLayoutVars>
          <dgm:bulletEnabled val="1"/>
        </dgm:presLayoutVars>
      </dgm:prSet>
      <dgm:spPr/>
      <dgm:t>
        <a:bodyPr/>
        <a:lstStyle/>
        <a:p>
          <a:endParaRPr lang="en-US"/>
        </a:p>
      </dgm:t>
    </dgm:pt>
    <dgm:pt modelId="{F8F2A472-6095-4358-9037-9C6258B7794B}" type="pres">
      <dgm:prSet presAssocID="{2FA031AC-0D26-4522-B394-5A0278832C86}" presName="spacing" presStyleCnt="0"/>
      <dgm:spPr/>
    </dgm:pt>
    <dgm:pt modelId="{105F3FD6-D906-44BA-ABDB-607B10BF7424}" type="pres">
      <dgm:prSet presAssocID="{54B89DED-4BB1-4360-BA4C-2FEA86BF7781}" presName="composite" presStyleCnt="0"/>
      <dgm:spPr/>
    </dgm:pt>
    <dgm:pt modelId="{B51A2F9B-C5D9-44E6-82E7-05A87112D75C}" type="pres">
      <dgm:prSet presAssocID="{54B89DED-4BB1-4360-BA4C-2FEA86BF7781}" presName="imgShp" presStyleLbl="fgImgPlace1" presStyleIdx="2" presStyleCnt="4"/>
      <dgm:spPr/>
    </dgm:pt>
    <dgm:pt modelId="{E67970B9-1572-4F33-9B06-929189655116}" type="pres">
      <dgm:prSet presAssocID="{54B89DED-4BB1-4360-BA4C-2FEA86BF7781}" presName="txShp" presStyleLbl="node1" presStyleIdx="2" presStyleCnt="4">
        <dgm:presLayoutVars>
          <dgm:bulletEnabled val="1"/>
        </dgm:presLayoutVars>
      </dgm:prSet>
      <dgm:spPr/>
      <dgm:t>
        <a:bodyPr/>
        <a:lstStyle/>
        <a:p>
          <a:endParaRPr lang="en-US"/>
        </a:p>
      </dgm:t>
    </dgm:pt>
    <dgm:pt modelId="{03309DCB-D71A-4C99-ADDA-6CE8426382D5}" type="pres">
      <dgm:prSet presAssocID="{32B4E84F-7F59-4E9F-B41F-90D6D44AA132}" presName="spacing" presStyleCnt="0"/>
      <dgm:spPr/>
    </dgm:pt>
    <dgm:pt modelId="{855671E6-66BC-41DD-8B70-D4B3D23E1923}" type="pres">
      <dgm:prSet presAssocID="{44AFF6F8-17E5-409A-9859-CFFF1E5567F0}" presName="composite" presStyleCnt="0"/>
      <dgm:spPr/>
    </dgm:pt>
    <dgm:pt modelId="{162E1DAE-BAA2-4536-9B45-723D26F21A85}" type="pres">
      <dgm:prSet presAssocID="{44AFF6F8-17E5-409A-9859-CFFF1E5567F0}" presName="imgShp" presStyleLbl="fgImgPlace1" presStyleIdx="3" presStyleCnt="4"/>
      <dgm:spPr/>
    </dgm:pt>
    <dgm:pt modelId="{D7F8AEA0-BD72-40B1-A2C1-40CAB55756BF}" type="pres">
      <dgm:prSet presAssocID="{44AFF6F8-17E5-409A-9859-CFFF1E5567F0}" presName="txShp" presStyleLbl="node1" presStyleIdx="3" presStyleCnt="4">
        <dgm:presLayoutVars>
          <dgm:bulletEnabled val="1"/>
        </dgm:presLayoutVars>
      </dgm:prSet>
      <dgm:spPr/>
      <dgm:t>
        <a:bodyPr/>
        <a:lstStyle/>
        <a:p>
          <a:endParaRPr lang="en-US"/>
        </a:p>
      </dgm:t>
    </dgm:pt>
  </dgm:ptLst>
  <dgm:cxnLst>
    <dgm:cxn modelId="{DDA7CF8E-46E3-48BB-8F10-1C948C825282}" type="presOf" srcId="{8ADAFC16-3E00-4DB7-ACF5-2E1688859BB9}" destId="{66CA9AEF-2497-43A0-8B7B-9D801767C77B}" srcOrd="0" destOrd="0" presId="urn:microsoft.com/office/officeart/2005/8/layout/vList3"/>
    <dgm:cxn modelId="{7182E098-8673-447B-B77A-93975CC3A77E}" type="presOf" srcId="{54B89DED-4BB1-4360-BA4C-2FEA86BF7781}" destId="{E67970B9-1572-4F33-9B06-929189655116}" srcOrd="0" destOrd="0" presId="urn:microsoft.com/office/officeart/2005/8/layout/vList3"/>
    <dgm:cxn modelId="{4F724E29-7DDF-46C6-AB2F-40164713D70D}" srcId="{8ADAFC16-3E00-4DB7-ACF5-2E1688859BB9}" destId="{54B89DED-4BB1-4360-BA4C-2FEA86BF7781}" srcOrd="2" destOrd="0" parTransId="{26A3AE26-F32E-46AA-867C-423CB56849C6}" sibTransId="{32B4E84F-7F59-4E9F-B41F-90D6D44AA132}"/>
    <dgm:cxn modelId="{1AEC68D6-1A94-4EF9-93A3-8FC361075094}" srcId="{8ADAFC16-3E00-4DB7-ACF5-2E1688859BB9}" destId="{44AFF6F8-17E5-409A-9859-CFFF1E5567F0}" srcOrd="3" destOrd="0" parTransId="{8EA0BBC0-3736-4676-855F-6AA2A16993CA}" sibTransId="{F9276D9C-E29D-402B-A61F-9C3FBBAD970E}"/>
    <dgm:cxn modelId="{6DCCBE23-EA0E-4A52-8E2D-1E8711D03D60}" type="presOf" srcId="{929E6E6E-5DF2-44AC-9634-285F864C8DC1}" destId="{22945C53-3B1D-47AD-8643-ABE7066F7104}" srcOrd="0" destOrd="0" presId="urn:microsoft.com/office/officeart/2005/8/layout/vList3"/>
    <dgm:cxn modelId="{05EE5643-8049-47D3-B1BE-64346F073DB8}" srcId="{8ADAFC16-3E00-4DB7-ACF5-2E1688859BB9}" destId="{929E6E6E-5DF2-44AC-9634-285F864C8DC1}" srcOrd="1" destOrd="0" parTransId="{73CBBD64-0B37-4B7C-8E36-C6EC37805512}" sibTransId="{2FA031AC-0D26-4522-B394-5A0278832C86}"/>
    <dgm:cxn modelId="{BB16E409-0C27-4AF8-B90B-852A21A707F9}" type="presOf" srcId="{6291FF33-D9DD-4348-8156-0DE29A697860}" destId="{5270CC56-C89C-462D-B141-6CCE312EA14D}" srcOrd="0" destOrd="0" presId="urn:microsoft.com/office/officeart/2005/8/layout/vList3"/>
    <dgm:cxn modelId="{EA6D3F8A-33E6-47A7-9270-101AC9FB0D9C}" type="presOf" srcId="{44AFF6F8-17E5-409A-9859-CFFF1E5567F0}" destId="{D7F8AEA0-BD72-40B1-A2C1-40CAB55756BF}" srcOrd="0" destOrd="0" presId="urn:microsoft.com/office/officeart/2005/8/layout/vList3"/>
    <dgm:cxn modelId="{595D6212-6ACE-410A-9604-40EB82C7355A}" srcId="{8ADAFC16-3E00-4DB7-ACF5-2E1688859BB9}" destId="{6291FF33-D9DD-4348-8156-0DE29A697860}" srcOrd="0" destOrd="0" parTransId="{01CA5ADC-380E-4B5A-86D1-968D69AC5D0A}" sibTransId="{06FF08B7-E5A8-490B-8712-318D2DC07BCF}"/>
    <dgm:cxn modelId="{63BB6D8E-EC66-4113-A8E7-F0B94BAB986A}" type="presParOf" srcId="{66CA9AEF-2497-43A0-8B7B-9D801767C77B}" destId="{563B9185-2250-446F-A4D6-A6E64D9FA86F}" srcOrd="0" destOrd="0" presId="urn:microsoft.com/office/officeart/2005/8/layout/vList3"/>
    <dgm:cxn modelId="{B251D015-979E-49F9-B8A4-A9C8F84ACCF9}" type="presParOf" srcId="{563B9185-2250-446F-A4D6-A6E64D9FA86F}" destId="{0DE3946A-D832-4483-A48C-E3E21DDE2DE9}" srcOrd="0" destOrd="0" presId="urn:microsoft.com/office/officeart/2005/8/layout/vList3"/>
    <dgm:cxn modelId="{EC393079-69E0-4E12-85AD-F85D132D1924}" type="presParOf" srcId="{563B9185-2250-446F-A4D6-A6E64D9FA86F}" destId="{5270CC56-C89C-462D-B141-6CCE312EA14D}" srcOrd="1" destOrd="0" presId="urn:microsoft.com/office/officeart/2005/8/layout/vList3"/>
    <dgm:cxn modelId="{6504D397-0E03-42BC-8A9F-9B661E2317D5}" type="presParOf" srcId="{66CA9AEF-2497-43A0-8B7B-9D801767C77B}" destId="{BF69F6E6-B1EE-402C-9BC8-98C818298447}" srcOrd="1" destOrd="0" presId="urn:microsoft.com/office/officeart/2005/8/layout/vList3"/>
    <dgm:cxn modelId="{4C5823F2-3110-4061-AF51-1369C71C18F2}" type="presParOf" srcId="{66CA9AEF-2497-43A0-8B7B-9D801767C77B}" destId="{8DE3BCC1-6A25-4783-918D-D585FE925D49}" srcOrd="2" destOrd="0" presId="urn:microsoft.com/office/officeart/2005/8/layout/vList3"/>
    <dgm:cxn modelId="{78DEFEB3-4DDC-4D83-8205-3FADBA6E9DEF}" type="presParOf" srcId="{8DE3BCC1-6A25-4783-918D-D585FE925D49}" destId="{E2DF53EF-8263-4A08-B328-BBD9AA78785F}" srcOrd="0" destOrd="0" presId="urn:microsoft.com/office/officeart/2005/8/layout/vList3"/>
    <dgm:cxn modelId="{FA196D7D-4AB6-417F-BA2B-225265AB76F1}" type="presParOf" srcId="{8DE3BCC1-6A25-4783-918D-D585FE925D49}" destId="{22945C53-3B1D-47AD-8643-ABE7066F7104}" srcOrd="1" destOrd="0" presId="urn:microsoft.com/office/officeart/2005/8/layout/vList3"/>
    <dgm:cxn modelId="{99B4B64E-F90D-4DD0-8772-B9EB51192432}" type="presParOf" srcId="{66CA9AEF-2497-43A0-8B7B-9D801767C77B}" destId="{F8F2A472-6095-4358-9037-9C6258B7794B}" srcOrd="3" destOrd="0" presId="urn:microsoft.com/office/officeart/2005/8/layout/vList3"/>
    <dgm:cxn modelId="{37BBDC24-F21C-45A6-A290-FD5464EDBEAE}" type="presParOf" srcId="{66CA9AEF-2497-43A0-8B7B-9D801767C77B}" destId="{105F3FD6-D906-44BA-ABDB-607B10BF7424}" srcOrd="4" destOrd="0" presId="urn:microsoft.com/office/officeart/2005/8/layout/vList3"/>
    <dgm:cxn modelId="{E459D94D-7030-4EC4-8388-0807DFC8F4CE}" type="presParOf" srcId="{105F3FD6-D906-44BA-ABDB-607B10BF7424}" destId="{B51A2F9B-C5D9-44E6-82E7-05A87112D75C}" srcOrd="0" destOrd="0" presId="urn:microsoft.com/office/officeart/2005/8/layout/vList3"/>
    <dgm:cxn modelId="{D03CEEC0-B9BC-46A7-AD3B-C39F2EB6294B}" type="presParOf" srcId="{105F3FD6-D906-44BA-ABDB-607B10BF7424}" destId="{E67970B9-1572-4F33-9B06-929189655116}" srcOrd="1" destOrd="0" presId="urn:microsoft.com/office/officeart/2005/8/layout/vList3"/>
    <dgm:cxn modelId="{0DC795C0-010E-4273-9DDD-2B836425CD5C}" type="presParOf" srcId="{66CA9AEF-2497-43A0-8B7B-9D801767C77B}" destId="{03309DCB-D71A-4C99-ADDA-6CE8426382D5}" srcOrd="5" destOrd="0" presId="urn:microsoft.com/office/officeart/2005/8/layout/vList3"/>
    <dgm:cxn modelId="{6C26B492-7BCC-4F91-9636-5E4F694CAFAC}" type="presParOf" srcId="{66CA9AEF-2497-43A0-8B7B-9D801767C77B}" destId="{855671E6-66BC-41DD-8B70-D4B3D23E1923}" srcOrd="6" destOrd="0" presId="urn:microsoft.com/office/officeart/2005/8/layout/vList3"/>
    <dgm:cxn modelId="{8CCAA0C0-8806-4D33-B173-80EA9B1E4AF2}" type="presParOf" srcId="{855671E6-66BC-41DD-8B70-D4B3D23E1923}" destId="{162E1DAE-BAA2-4536-9B45-723D26F21A85}" srcOrd="0" destOrd="0" presId="urn:microsoft.com/office/officeart/2005/8/layout/vList3"/>
    <dgm:cxn modelId="{DB2DA1C8-7A3F-450B-97D3-9B04CE8BD1F0}" type="presParOf" srcId="{855671E6-66BC-41DD-8B70-D4B3D23E1923}" destId="{D7F8AEA0-BD72-40B1-A2C1-40CAB55756BF}"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9DFDA92-1698-4C74-8CD0-D4F7591A43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A4C0F06-01A2-4586-8434-45889CCC295C}">
      <dgm:prSet/>
      <dgm:spPr/>
      <dgm:t>
        <a:bodyPr/>
        <a:lstStyle/>
        <a:p>
          <a:pPr algn="ctr" rtl="0"/>
          <a:r>
            <a:rPr lang="en-US" dirty="0" smtClean="0"/>
            <a:t>Login Form</a:t>
          </a:r>
          <a:endParaRPr lang="en-US" dirty="0"/>
        </a:p>
      </dgm:t>
    </dgm:pt>
    <dgm:pt modelId="{A6959E68-5218-4053-A0EE-77AFFFC10A4B}" type="parTrans" cxnId="{9DF40AE9-6992-4152-A96B-A02135DE019B}">
      <dgm:prSet/>
      <dgm:spPr/>
      <dgm:t>
        <a:bodyPr/>
        <a:lstStyle/>
        <a:p>
          <a:endParaRPr lang="en-US"/>
        </a:p>
      </dgm:t>
    </dgm:pt>
    <dgm:pt modelId="{FCC3F80C-4BF6-4ACF-AECA-E33132FD4215}" type="sibTrans" cxnId="{9DF40AE9-6992-4152-A96B-A02135DE019B}">
      <dgm:prSet/>
      <dgm:spPr/>
      <dgm:t>
        <a:bodyPr/>
        <a:lstStyle/>
        <a:p>
          <a:endParaRPr lang="en-US"/>
        </a:p>
      </dgm:t>
    </dgm:pt>
    <dgm:pt modelId="{ADFA500D-2C1A-4781-824A-4CFA9739F1DA}" type="pres">
      <dgm:prSet presAssocID="{29DFDA92-1698-4C74-8CD0-D4F7591A43E1}" presName="linear" presStyleCnt="0">
        <dgm:presLayoutVars>
          <dgm:animLvl val="lvl"/>
          <dgm:resizeHandles val="exact"/>
        </dgm:presLayoutVars>
      </dgm:prSet>
      <dgm:spPr/>
      <dgm:t>
        <a:bodyPr/>
        <a:lstStyle/>
        <a:p>
          <a:endParaRPr lang="en-US"/>
        </a:p>
      </dgm:t>
    </dgm:pt>
    <dgm:pt modelId="{29E249DE-DC86-4909-B7C8-D7656AC214C8}" type="pres">
      <dgm:prSet presAssocID="{4A4C0F06-01A2-4586-8434-45889CCC295C}" presName="parentText" presStyleLbl="node1" presStyleIdx="0" presStyleCnt="1">
        <dgm:presLayoutVars>
          <dgm:chMax val="0"/>
          <dgm:bulletEnabled val="1"/>
        </dgm:presLayoutVars>
      </dgm:prSet>
      <dgm:spPr/>
      <dgm:t>
        <a:bodyPr/>
        <a:lstStyle/>
        <a:p>
          <a:endParaRPr lang="en-US"/>
        </a:p>
      </dgm:t>
    </dgm:pt>
  </dgm:ptLst>
  <dgm:cxnLst>
    <dgm:cxn modelId="{9DF40AE9-6992-4152-A96B-A02135DE019B}" srcId="{29DFDA92-1698-4C74-8CD0-D4F7591A43E1}" destId="{4A4C0F06-01A2-4586-8434-45889CCC295C}" srcOrd="0" destOrd="0" parTransId="{A6959E68-5218-4053-A0EE-77AFFFC10A4B}" sibTransId="{FCC3F80C-4BF6-4ACF-AECA-E33132FD4215}"/>
    <dgm:cxn modelId="{CC50E713-92FF-456C-8E47-A78630F3F4D8}" type="presOf" srcId="{4A4C0F06-01A2-4586-8434-45889CCC295C}" destId="{29E249DE-DC86-4909-B7C8-D7656AC214C8}" srcOrd="0" destOrd="0" presId="urn:microsoft.com/office/officeart/2005/8/layout/vList2"/>
    <dgm:cxn modelId="{B5B5C36F-4911-4868-9169-8F61C5B18ED4}" type="presOf" srcId="{29DFDA92-1698-4C74-8CD0-D4F7591A43E1}" destId="{ADFA500D-2C1A-4781-824A-4CFA9739F1DA}" srcOrd="0" destOrd="0" presId="urn:microsoft.com/office/officeart/2005/8/layout/vList2"/>
    <dgm:cxn modelId="{062A4F64-5C42-4078-B14D-6D1245065A67}" type="presParOf" srcId="{ADFA500D-2C1A-4781-824A-4CFA9739F1DA}" destId="{29E249DE-DC86-4909-B7C8-D7656AC214C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238376-6479-4E39-B105-423BE31BF2B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09410BA-05C4-438F-9462-9513E6CD4DAD}">
      <dgm:prSet/>
      <dgm:spPr/>
      <dgm:t>
        <a:bodyPr/>
        <a:lstStyle/>
        <a:p>
          <a:pPr rtl="0"/>
          <a:r>
            <a:rPr lang="en-US" dirty="0" smtClean="0"/>
            <a:t>Presentational logic</a:t>
          </a:r>
          <a:endParaRPr lang="en-US" dirty="0"/>
        </a:p>
      </dgm:t>
    </dgm:pt>
    <dgm:pt modelId="{AE1AADCB-A94F-4295-B4F8-977CF5A2B57C}" type="parTrans" cxnId="{F2F13023-CF58-4DDE-BAB4-89A86F8404FB}">
      <dgm:prSet/>
      <dgm:spPr/>
      <dgm:t>
        <a:bodyPr/>
        <a:lstStyle/>
        <a:p>
          <a:endParaRPr lang="en-US"/>
        </a:p>
      </dgm:t>
    </dgm:pt>
    <dgm:pt modelId="{3EEA33DA-D93B-4612-AC3C-B19B7E020616}" type="sibTrans" cxnId="{F2F13023-CF58-4DDE-BAB4-89A86F8404FB}">
      <dgm:prSet/>
      <dgm:spPr/>
      <dgm:t>
        <a:bodyPr/>
        <a:lstStyle/>
        <a:p>
          <a:endParaRPr lang="en-US"/>
        </a:p>
      </dgm:t>
    </dgm:pt>
    <dgm:pt modelId="{0FB76695-5218-4E5B-9F6F-52FA0B198783}">
      <dgm:prSet/>
      <dgm:spPr/>
      <dgm:t>
        <a:bodyPr/>
        <a:lstStyle/>
        <a:p>
          <a:pPr rtl="0"/>
          <a:r>
            <a:rPr lang="en-US" dirty="0" smtClean="0"/>
            <a:t>As stateless as possible</a:t>
          </a:r>
          <a:endParaRPr lang="en-US" dirty="0"/>
        </a:p>
      </dgm:t>
    </dgm:pt>
    <dgm:pt modelId="{2575F11A-DAED-409A-8A33-70AB6C80E8C7}" type="parTrans" cxnId="{8E1D4BDA-C1DC-49F9-9EFE-1DE3A423E7CD}">
      <dgm:prSet/>
      <dgm:spPr/>
      <dgm:t>
        <a:bodyPr/>
        <a:lstStyle/>
        <a:p>
          <a:endParaRPr lang="en-US"/>
        </a:p>
      </dgm:t>
    </dgm:pt>
    <dgm:pt modelId="{66E56D7D-693C-440F-99AA-754DCE32F5EC}" type="sibTrans" cxnId="{8E1D4BDA-C1DC-49F9-9EFE-1DE3A423E7CD}">
      <dgm:prSet/>
      <dgm:spPr/>
      <dgm:t>
        <a:bodyPr/>
        <a:lstStyle/>
        <a:p>
          <a:endParaRPr lang="en-US"/>
        </a:p>
      </dgm:t>
    </dgm:pt>
    <dgm:pt modelId="{E22CF99A-2040-408D-88B8-BFE4A75A1757}">
      <dgm:prSet/>
      <dgm:spPr/>
      <dgm:t>
        <a:bodyPr/>
        <a:lstStyle/>
        <a:p>
          <a:pPr rtl="0"/>
          <a:r>
            <a:rPr lang="en-US" dirty="0" smtClean="0"/>
            <a:t>Delegate business logic from view to class and to models</a:t>
          </a:r>
          <a:endParaRPr lang="en-US" dirty="0"/>
        </a:p>
      </dgm:t>
    </dgm:pt>
    <dgm:pt modelId="{B8B3F8B2-0630-41F5-ACA4-4EB415A415B0}" type="parTrans" cxnId="{E368D43A-F479-4B1B-A9AD-636A8A8F8F26}">
      <dgm:prSet/>
      <dgm:spPr/>
      <dgm:t>
        <a:bodyPr/>
        <a:lstStyle/>
        <a:p>
          <a:endParaRPr lang="en-US"/>
        </a:p>
      </dgm:t>
    </dgm:pt>
    <dgm:pt modelId="{B58DFF80-7957-4A50-812D-7A6E6A8133C5}" type="sibTrans" cxnId="{E368D43A-F479-4B1B-A9AD-636A8A8F8F26}">
      <dgm:prSet/>
      <dgm:spPr/>
      <dgm:t>
        <a:bodyPr/>
        <a:lstStyle/>
        <a:p>
          <a:endParaRPr lang="en-US"/>
        </a:p>
      </dgm:t>
    </dgm:pt>
    <dgm:pt modelId="{78DDB845-5EBD-4B31-B0D9-4FC717DDDB42}" type="pres">
      <dgm:prSet presAssocID="{28238376-6479-4E39-B105-423BE31BF2B3}" presName="Name0" presStyleCnt="0">
        <dgm:presLayoutVars>
          <dgm:dir/>
          <dgm:animLvl val="lvl"/>
          <dgm:resizeHandles val="exact"/>
        </dgm:presLayoutVars>
      </dgm:prSet>
      <dgm:spPr/>
      <dgm:t>
        <a:bodyPr/>
        <a:lstStyle/>
        <a:p>
          <a:endParaRPr lang="en-US"/>
        </a:p>
      </dgm:t>
    </dgm:pt>
    <dgm:pt modelId="{1B0A3C8F-BE3F-4953-8265-E9750A6008D5}" type="pres">
      <dgm:prSet presAssocID="{709410BA-05C4-438F-9462-9513E6CD4DAD}" presName="linNode" presStyleCnt="0"/>
      <dgm:spPr/>
    </dgm:pt>
    <dgm:pt modelId="{B86A4771-7217-416E-9E19-A886F4256064}" type="pres">
      <dgm:prSet presAssocID="{709410BA-05C4-438F-9462-9513E6CD4DAD}" presName="parentText" presStyleLbl="node1" presStyleIdx="0" presStyleCnt="3" custScaleX="222881">
        <dgm:presLayoutVars>
          <dgm:chMax val="1"/>
          <dgm:bulletEnabled val="1"/>
        </dgm:presLayoutVars>
      </dgm:prSet>
      <dgm:spPr/>
      <dgm:t>
        <a:bodyPr/>
        <a:lstStyle/>
        <a:p>
          <a:endParaRPr lang="en-US"/>
        </a:p>
      </dgm:t>
    </dgm:pt>
    <dgm:pt modelId="{650BE491-A9D2-4394-BFCA-0A361B442BC5}" type="pres">
      <dgm:prSet presAssocID="{3EEA33DA-D93B-4612-AC3C-B19B7E020616}" presName="sp" presStyleCnt="0"/>
      <dgm:spPr/>
    </dgm:pt>
    <dgm:pt modelId="{3013CEF3-BF95-46EB-8912-6F6C69498200}" type="pres">
      <dgm:prSet presAssocID="{0FB76695-5218-4E5B-9F6F-52FA0B198783}" presName="linNode" presStyleCnt="0"/>
      <dgm:spPr/>
    </dgm:pt>
    <dgm:pt modelId="{92C8DC26-3D7F-4810-AE3D-CCA8521E36FA}" type="pres">
      <dgm:prSet presAssocID="{0FB76695-5218-4E5B-9F6F-52FA0B198783}" presName="parentText" presStyleLbl="node1" presStyleIdx="1" presStyleCnt="3" custScaleX="222881">
        <dgm:presLayoutVars>
          <dgm:chMax val="1"/>
          <dgm:bulletEnabled val="1"/>
        </dgm:presLayoutVars>
      </dgm:prSet>
      <dgm:spPr/>
      <dgm:t>
        <a:bodyPr/>
        <a:lstStyle/>
        <a:p>
          <a:endParaRPr lang="en-US"/>
        </a:p>
      </dgm:t>
    </dgm:pt>
    <dgm:pt modelId="{CFBC8B36-84AF-4C5B-9DD4-05814D2B91A5}" type="pres">
      <dgm:prSet presAssocID="{66E56D7D-693C-440F-99AA-754DCE32F5EC}" presName="sp" presStyleCnt="0"/>
      <dgm:spPr/>
    </dgm:pt>
    <dgm:pt modelId="{CBA1547A-BC52-4FB0-A0B1-C750AD380533}" type="pres">
      <dgm:prSet presAssocID="{E22CF99A-2040-408D-88B8-BFE4A75A1757}" presName="linNode" presStyleCnt="0"/>
      <dgm:spPr/>
    </dgm:pt>
    <dgm:pt modelId="{9515BD58-7081-4B9B-AD82-A7226C7377B6}" type="pres">
      <dgm:prSet presAssocID="{E22CF99A-2040-408D-88B8-BFE4A75A1757}" presName="parentText" presStyleLbl="node1" presStyleIdx="2" presStyleCnt="3" custScaleX="222881">
        <dgm:presLayoutVars>
          <dgm:chMax val="1"/>
          <dgm:bulletEnabled val="1"/>
        </dgm:presLayoutVars>
      </dgm:prSet>
      <dgm:spPr/>
      <dgm:t>
        <a:bodyPr/>
        <a:lstStyle/>
        <a:p>
          <a:endParaRPr lang="en-US"/>
        </a:p>
      </dgm:t>
    </dgm:pt>
  </dgm:ptLst>
  <dgm:cxnLst>
    <dgm:cxn modelId="{7B5AEDDB-D67A-4409-A22C-F97DED0A2F81}" type="presOf" srcId="{709410BA-05C4-438F-9462-9513E6CD4DAD}" destId="{B86A4771-7217-416E-9E19-A886F4256064}" srcOrd="0" destOrd="0" presId="urn:microsoft.com/office/officeart/2005/8/layout/vList5"/>
    <dgm:cxn modelId="{5EA9330C-89CC-45EB-BED3-CDA2899FA700}" type="presOf" srcId="{28238376-6479-4E39-B105-423BE31BF2B3}" destId="{78DDB845-5EBD-4B31-B0D9-4FC717DDDB42}" srcOrd="0" destOrd="0" presId="urn:microsoft.com/office/officeart/2005/8/layout/vList5"/>
    <dgm:cxn modelId="{8E1D4BDA-C1DC-49F9-9EFE-1DE3A423E7CD}" srcId="{28238376-6479-4E39-B105-423BE31BF2B3}" destId="{0FB76695-5218-4E5B-9F6F-52FA0B198783}" srcOrd="1" destOrd="0" parTransId="{2575F11A-DAED-409A-8A33-70AB6C80E8C7}" sibTransId="{66E56D7D-693C-440F-99AA-754DCE32F5EC}"/>
    <dgm:cxn modelId="{CD47AE3A-88E7-485F-8BFF-9A2AA21C0AF7}" type="presOf" srcId="{0FB76695-5218-4E5B-9F6F-52FA0B198783}" destId="{92C8DC26-3D7F-4810-AE3D-CCA8521E36FA}" srcOrd="0" destOrd="0" presId="urn:microsoft.com/office/officeart/2005/8/layout/vList5"/>
    <dgm:cxn modelId="{F2F13023-CF58-4DDE-BAB4-89A86F8404FB}" srcId="{28238376-6479-4E39-B105-423BE31BF2B3}" destId="{709410BA-05C4-438F-9462-9513E6CD4DAD}" srcOrd="0" destOrd="0" parTransId="{AE1AADCB-A94F-4295-B4F8-977CF5A2B57C}" sibTransId="{3EEA33DA-D93B-4612-AC3C-B19B7E020616}"/>
    <dgm:cxn modelId="{E368D43A-F479-4B1B-A9AD-636A8A8F8F26}" srcId="{28238376-6479-4E39-B105-423BE31BF2B3}" destId="{E22CF99A-2040-408D-88B8-BFE4A75A1757}" srcOrd="2" destOrd="0" parTransId="{B8B3F8B2-0630-41F5-ACA4-4EB415A415B0}" sibTransId="{B58DFF80-7957-4A50-812D-7A6E6A8133C5}"/>
    <dgm:cxn modelId="{4E12D7C2-EF11-4601-9362-3842B4D04D2F}" type="presOf" srcId="{E22CF99A-2040-408D-88B8-BFE4A75A1757}" destId="{9515BD58-7081-4B9B-AD82-A7226C7377B6}" srcOrd="0" destOrd="0" presId="urn:microsoft.com/office/officeart/2005/8/layout/vList5"/>
    <dgm:cxn modelId="{7CFF5445-4647-4BE4-94F2-8D18FAD5C03D}" type="presParOf" srcId="{78DDB845-5EBD-4B31-B0D9-4FC717DDDB42}" destId="{1B0A3C8F-BE3F-4953-8265-E9750A6008D5}" srcOrd="0" destOrd="0" presId="urn:microsoft.com/office/officeart/2005/8/layout/vList5"/>
    <dgm:cxn modelId="{FBD11352-0434-40BD-ABED-61D38F3D5DE0}" type="presParOf" srcId="{1B0A3C8F-BE3F-4953-8265-E9750A6008D5}" destId="{B86A4771-7217-416E-9E19-A886F4256064}" srcOrd="0" destOrd="0" presId="urn:microsoft.com/office/officeart/2005/8/layout/vList5"/>
    <dgm:cxn modelId="{8B8092AD-C153-401D-A22A-F44F26E993D5}" type="presParOf" srcId="{78DDB845-5EBD-4B31-B0D9-4FC717DDDB42}" destId="{650BE491-A9D2-4394-BFCA-0A361B442BC5}" srcOrd="1" destOrd="0" presId="urn:microsoft.com/office/officeart/2005/8/layout/vList5"/>
    <dgm:cxn modelId="{B87FF75A-DF09-4C29-9158-FEB419C8E4E4}" type="presParOf" srcId="{78DDB845-5EBD-4B31-B0D9-4FC717DDDB42}" destId="{3013CEF3-BF95-46EB-8912-6F6C69498200}" srcOrd="2" destOrd="0" presId="urn:microsoft.com/office/officeart/2005/8/layout/vList5"/>
    <dgm:cxn modelId="{1EA37AA8-412A-491E-ADE0-6BD95A3F4A27}" type="presParOf" srcId="{3013CEF3-BF95-46EB-8912-6F6C69498200}" destId="{92C8DC26-3D7F-4810-AE3D-CCA8521E36FA}" srcOrd="0" destOrd="0" presId="urn:microsoft.com/office/officeart/2005/8/layout/vList5"/>
    <dgm:cxn modelId="{3427A3AF-12C0-47E2-8B8A-FFAC65F87651}" type="presParOf" srcId="{78DDB845-5EBD-4B31-B0D9-4FC717DDDB42}" destId="{CFBC8B36-84AF-4C5B-9DD4-05814D2B91A5}" srcOrd="3" destOrd="0" presId="urn:microsoft.com/office/officeart/2005/8/layout/vList5"/>
    <dgm:cxn modelId="{75B8F148-C208-4A7F-88DB-D963548375F6}" type="presParOf" srcId="{78DDB845-5EBD-4B31-B0D9-4FC717DDDB42}" destId="{CBA1547A-BC52-4FB0-A0B1-C750AD380533}" srcOrd="4" destOrd="0" presId="urn:microsoft.com/office/officeart/2005/8/layout/vList5"/>
    <dgm:cxn modelId="{47D724A1-8688-46AC-B6EE-4E2F99313900}" type="presParOf" srcId="{CBA1547A-BC52-4FB0-A0B1-C750AD380533}" destId="{9515BD58-7081-4B9B-AD82-A7226C7377B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711E2-F038-434B-8B45-C79AE50CBB57}">
      <dsp:nvSpPr>
        <dsp:cNvPr id="0" name=""/>
        <dsp:cNvSpPr/>
      </dsp:nvSpPr>
      <dsp:spPr>
        <a:xfrm>
          <a:off x="0" y="2975"/>
          <a:ext cx="2016224" cy="861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smtClean="0"/>
            <a:t>Model</a:t>
          </a:r>
          <a:endParaRPr lang="en-US" sz="2400" kern="1200"/>
        </a:p>
      </dsp:txBody>
      <dsp:txXfrm>
        <a:off x="42036" y="45011"/>
        <a:ext cx="1932152" cy="7770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B6FA5-9A4A-4913-A883-3DD0ED2AC594}">
      <dsp:nvSpPr>
        <dsp:cNvPr id="0" name=""/>
        <dsp:cNvSpPr/>
      </dsp:nvSpPr>
      <dsp:spPr>
        <a:xfrm>
          <a:off x="0" y="0"/>
          <a:ext cx="343364" cy="359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a:t>
          </a:r>
          <a:endParaRPr lang="en-US" sz="1500" kern="1200" dirty="0"/>
        </a:p>
      </dsp:txBody>
      <dsp:txXfrm>
        <a:off x="16762" y="16762"/>
        <a:ext cx="309840" cy="3262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BA716-C69E-4CBA-B71E-B81B5CA278B3}">
      <dsp:nvSpPr>
        <dsp:cNvPr id="0" name=""/>
        <dsp:cNvSpPr/>
      </dsp:nvSpPr>
      <dsp:spPr>
        <a:xfrm rot="10800000">
          <a:off x="452056" y="704"/>
          <a:ext cx="1513843" cy="28300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796" tIns="38100" rIns="71120" bIns="38100" numCol="1" spcCol="1270" anchor="ctr" anchorCtr="0">
          <a:noAutofit/>
        </a:bodyPr>
        <a:lstStyle/>
        <a:p>
          <a:pPr lvl="0" algn="ctr" defTabSz="444500" rtl="0">
            <a:lnSpc>
              <a:spcPct val="90000"/>
            </a:lnSpc>
            <a:spcBef>
              <a:spcPct val="0"/>
            </a:spcBef>
            <a:spcAft>
              <a:spcPct val="35000"/>
            </a:spcAft>
          </a:pPr>
          <a:r>
            <a:rPr lang="en-US" sz="1000" b="1" kern="1200" smtClean="0"/>
            <a:t>Class Decorators</a:t>
          </a:r>
          <a:endParaRPr lang="en-US" sz="1000" kern="1200"/>
        </a:p>
      </dsp:txBody>
      <dsp:txXfrm rot="10800000">
        <a:off x="522806" y="704"/>
        <a:ext cx="1443093" cy="283000"/>
      </dsp:txXfrm>
    </dsp:sp>
    <dsp:sp modelId="{9A3A480C-526B-4AC6-8C9C-D0CCCD5EE995}">
      <dsp:nvSpPr>
        <dsp:cNvPr id="0" name=""/>
        <dsp:cNvSpPr/>
      </dsp:nvSpPr>
      <dsp:spPr>
        <a:xfrm>
          <a:off x="310556" y="704"/>
          <a:ext cx="283000" cy="28300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78A2FE-CCE6-460D-8F4A-5FE3EDF8F808}">
      <dsp:nvSpPr>
        <dsp:cNvPr id="0" name=""/>
        <dsp:cNvSpPr/>
      </dsp:nvSpPr>
      <dsp:spPr>
        <a:xfrm rot="10800000">
          <a:off x="452056" y="368183"/>
          <a:ext cx="1513843" cy="28300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796" tIns="38100" rIns="71120" bIns="38100" numCol="1" spcCol="1270" anchor="ctr" anchorCtr="0">
          <a:noAutofit/>
        </a:bodyPr>
        <a:lstStyle/>
        <a:p>
          <a:pPr lvl="0" algn="ctr" defTabSz="444500" rtl="0">
            <a:lnSpc>
              <a:spcPct val="90000"/>
            </a:lnSpc>
            <a:spcBef>
              <a:spcPct val="0"/>
            </a:spcBef>
            <a:spcAft>
              <a:spcPct val="35000"/>
            </a:spcAft>
          </a:pPr>
          <a:r>
            <a:rPr lang="en-US" sz="1000" kern="1200" smtClean="0"/>
            <a:t>Method </a:t>
          </a:r>
          <a:r>
            <a:rPr lang="en-US" sz="1000" b="1" kern="1200" smtClean="0"/>
            <a:t>Decorators</a:t>
          </a:r>
          <a:endParaRPr lang="en-US" sz="1000" kern="1200"/>
        </a:p>
      </dsp:txBody>
      <dsp:txXfrm rot="10800000">
        <a:off x="522806" y="368183"/>
        <a:ext cx="1443093" cy="283000"/>
      </dsp:txXfrm>
    </dsp:sp>
    <dsp:sp modelId="{436E636C-A173-48D7-B734-8C6511C35A6E}">
      <dsp:nvSpPr>
        <dsp:cNvPr id="0" name=""/>
        <dsp:cNvSpPr/>
      </dsp:nvSpPr>
      <dsp:spPr>
        <a:xfrm>
          <a:off x="310556" y="368183"/>
          <a:ext cx="283000" cy="28300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430CA9-8ED4-466C-88C8-03AE29EB63AF}">
      <dsp:nvSpPr>
        <dsp:cNvPr id="0" name=""/>
        <dsp:cNvSpPr/>
      </dsp:nvSpPr>
      <dsp:spPr>
        <a:xfrm rot="10800000">
          <a:off x="452056" y="735662"/>
          <a:ext cx="1513843" cy="28300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796" tIns="38100" rIns="71120" bIns="38100" numCol="1" spcCol="1270" anchor="ctr" anchorCtr="0">
          <a:noAutofit/>
        </a:bodyPr>
        <a:lstStyle/>
        <a:p>
          <a:pPr lvl="0" algn="ctr" defTabSz="444500" rtl="0">
            <a:lnSpc>
              <a:spcPct val="90000"/>
            </a:lnSpc>
            <a:spcBef>
              <a:spcPct val="0"/>
            </a:spcBef>
            <a:spcAft>
              <a:spcPct val="35000"/>
            </a:spcAft>
          </a:pPr>
          <a:r>
            <a:rPr lang="en-US" sz="1000" b="1" kern="1200" smtClean="0"/>
            <a:t>Accessor Decorators</a:t>
          </a:r>
          <a:endParaRPr lang="en-US" sz="1000" kern="1200"/>
        </a:p>
      </dsp:txBody>
      <dsp:txXfrm rot="10800000">
        <a:off x="522806" y="735662"/>
        <a:ext cx="1443093" cy="283000"/>
      </dsp:txXfrm>
    </dsp:sp>
    <dsp:sp modelId="{76DB50C8-D409-4E7F-9593-FAFCD1738834}">
      <dsp:nvSpPr>
        <dsp:cNvPr id="0" name=""/>
        <dsp:cNvSpPr/>
      </dsp:nvSpPr>
      <dsp:spPr>
        <a:xfrm>
          <a:off x="310556" y="735662"/>
          <a:ext cx="283000" cy="28300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E1DEF0-ED25-4447-8865-7A90639BE8E6}">
      <dsp:nvSpPr>
        <dsp:cNvPr id="0" name=""/>
        <dsp:cNvSpPr/>
      </dsp:nvSpPr>
      <dsp:spPr>
        <a:xfrm rot="10800000">
          <a:off x="452056" y="1103141"/>
          <a:ext cx="1513843" cy="28300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796" tIns="38100" rIns="71120" bIns="38100" numCol="1" spcCol="1270" anchor="ctr" anchorCtr="0">
          <a:noAutofit/>
        </a:bodyPr>
        <a:lstStyle/>
        <a:p>
          <a:pPr lvl="0" algn="ctr" defTabSz="444500" rtl="0">
            <a:lnSpc>
              <a:spcPct val="90000"/>
            </a:lnSpc>
            <a:spcBef>
              <a:spcPct val="0"/>
            </a:spcBef>
            <a:spcAft>
              <a:spcPct val="35000"/>
            </a:spcAft>
          </a:pPr>
          <a:r>
            <a:rPr lang="en-US" sz="1000" kern="1200" smtClean="0"/>
            <a:t>Property</a:t>
          </a:r>
          <a:r>
            <a:rPr lang="en-US" sz="1000" b="1" kern="1200" smtClean="0"/>
            <a:t> Decorators</a:t>
          </a:r>
          <a:endParaRPr lang="en-US" sz="1000" kern="1200"/>
        </a:p>
      </dsp:txBody>
      <dsp:txXfrm rot="10800000">
        <a:off x="522806" y="1103141"/>
        <a:ext cx="1443093" cy="283000"/>
      </dsp:txXfrm>
    </dsp:sp>
    <dsp:sp modelId="{E2EE8099-8DC5-4DE7-AD1F-7547E62E61E7}">
      <dsp:nvSpPr>
        <dsp:cNvPr id="0" name=""/>
        <dsp:cNvSpPr/>
      </dsp:nvSpPr>
      <dsp:spPr>
        <a:xfrm>
          <a:off x="310556" y="1103141"/>
          <a:ext cx="283000" cy="28300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8A19CA-9A2C-4F46-94A1-8E933651C2B8}">
      <dsp:nvSpPr>
        <dsp:cNvPr id="0" name=""/>
        <dsp:cNvSpPr/>
      </dsp:nvSpPr>
      <dsp:spPr>
        <a:xfrm rot="10800000">
          <a:off x="452056" y="1470620"/>
          <a:ext cx="1513843" cy="28300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796" tIns="38100" rIns="71120" bIns="38100" numCol="1" spcCol="1270" anchor="ctr" anchorCtr="0">
          <a:noAutofit/>
        </a:bodyPr>
        <a:lstStyle/>
        <a:p>
          <a:pPr lvl="0" algn="ctr" defTabSz="444500" rtl="0">
            <a:lnSpc>
              <a:spcPct val="90000"/>
            </a:lnSpc>
            <a:spcBef>
              <a:spcPct val="0"/>
            </a:spcBef>
            <a:spcAft>
              <a:spcPct val="35000"/>
            </a:spcAft>
          </a:pPr>
          <a:r>
            <a:rPr lang="en-US" sz="1000" b="1" kern="1200" smtClean="0"/>
            <a:t>Parameter Decorators</a:t>
          </a:r>
          <a:endParaRPr lang="en-US" sz="1000" kern="1200"/>
        </a:p>
      </dsp:txBody>
      <dsp:txXfrm rot="10800000">
        <a:off x="522806" y="1470620"/>
        <a:ext cx="1443093" cy="283000"/>
      </dsp:txXfrm>
    </dsp:sp>
    <dsp:sp modelId="{66D21977-7F90-4BD8-86AE-AB89F51EF8DE}">
      <dsp:nvSpPr>
        <dsp:cNvPr id="0" name=""/>
        <dsp:cNvSpPr/>
      </dsp:nvSpPr>
      <dsp:spPr>
        <a:xfrm>
          <a:off x="310556" y="1470620"/>
          <a:ext cx="283000" cy="28300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2F03F-E8FD-4E65-B6C6-D29A333D63CF}">
      <dsp:nvSpPr>
        <dsp:cNvPr id="0" name=""/>
        <dsp:cNvSpPr/>
      </dsp:nvSpPr>
      <dsp:spPr>
        <a:xfrm rot="10800000">
          <a:off x="504460" y="421"/>
          <a:ext cx="1595371" cy="41047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008" tIns="41910" rIns="78232" bIns="41910" numCol="1" spcCol="1270" anchor="ctr" anchorCtr="0">
          <a:noAutofit/>
        </a:bodyPr>
        <a:lstStyle/>
        <a:p>
          <a:pPr lvl="0" algn="ctr" defTabSz="488950" rtl="0">
            <a:lnSpc>
              <a:spcPct val="90000"/>
            </a:lnSpc>
            <a:spcBef>
              <a:spcPct val="0"/>
            </a:spcBef>
            <a:spcAft>
              <a:spcPct val="35000"/>
            </a:spcAft>
          </a:pPr>
          <a:r>
            <a:rPr lang="en-US" sz="1100" b="1" kern="1200" smtClean="0"/>
            <a:t>Decorator Factories</a:t>
          </a:r>
          <a:endParaRPr lang="en-US" sz="1100" kern="1200"/>
        </a:p>
      </dsp:txBody>
      <dsp:txXfrm rot="10800000">
        <a:off x="607079" y="421"/>
        <a:ext cx="1492752" cy="410475"/>
      </dsp:txXfrm>
    </dsp:sp>
    <dsp:sp modelId="{8A23B354-8681-499F-9C6B-EF5119A89499}">
      <dsp:nvSpPr>
        <dsp:cNvPr id="0" name=""/>
        <dsp:cNvSpPr/>
      </dsp:nvSpPr>
      <dsp:spPr>
        <a:xfrm>
          <a:off x="299222" y="421"/>
          <a:ext cx="410475" cy="41047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EFC547-8EC3-45F9-A6D6-0E017AC47BA8}">
      <dsp:nvSpPr>
        <dsp:cNvPr id="0" name=""/>
        <dsp:cNvSpPr/>
      </dsp:nvSpPr>
      <dsp:spPr>
        <a:xfrm rot="10800000">
          <a:off x="504460" y="533426"/>
          <a:ext cx="1595371" cy="41047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008" tIns="41910" rIns="78232" bIns="41910" numCol="1" spcCol="1270" anchor="ctr" anchorCtr="0">
          <a:noAutofit/>
        </a:bodyPr>
        <a:lstStyle/>
        <a:p>
          <a:pPr lvl="0" algn="ctr" defTabSz="488950" rtl="0">
            <a:lnSpc>
              <a:spcPct val="90000"/>
            </a:lnSpc>
            <a:spcBef>
              <a:spcPct val="0"/>
            </a:spcBef>
            <a:spcAft>
              <a:spcPct val="35000"/>
            </a:spcAft>
          </a:pPr>
          <a:r>
            <a:rPr lang="en-US" sz="1100" b="1" kern="1200" smtClean="0"/>
            <a:t>Decorator Composition</a:t>
          </a:r>
          <a:endParaRPr lang="en-US" sz="1100" kern="1200"/>
        </a:p>
      </dsp:txBody>
      <dsp:txXfrm rot="10800000">
        <a:off x="607079" y="533426"/>
        <a:ext cx="1492752" cy="410475"/>
      </dsp:txXfrm>
    </dsp:sp>
    <dsp:sp modelId="{678BC473-2025-4E7F-B2AA-18448C703020}">
      <dsp:nvSpPr>
        <dsp:cNvPr id="0" name=""/>
        <dsp:cNvSpPr/>
      </dsp:nvSpPr>
      <dsp:spPr>
        <a:xfrm>
          <a:off x="299222" y="533426"/>
          <a:ext cx="410475" cy="41047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649B26-A536-4315-A75F-257FF4DB0DCF}">
      <dsp:nvSpPr>
        <dsp:cNvPr id="0" name=""/>
        <dsp:cNvSpPr/>
      </dsp:nvSpPr>
      <dsp:spPr>
        <a:xfrm rot="10800000">
          <a:off x="504460" y="1066431"/>
          <a:ext cx="1595371" cy="41047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008" tIns="41910" rIns="78232" bIns="41910" numCol="1" spcCol="1270" anchor="ctr" anchorCtr="0">
          <a:noAutofit/>
        </a:bodyPr>
        <a:lstStyle/>
        <a:p>
          <a:pPr lvl="0" algn="ctr" defTabSz="488950" rtl="0">
            <a:lnSpc>
              <a:spcPct val="90000"/>
            </a:lnSpc>
            <a:spcBef>
              <a:spcPct val="0"/>
            </a:spcBef>
            <a:spcAft>
              <a:spcPct val="35000"/>
            </a:spcAft>
          </a:pPr>
          <a:r>
            <a:rPr lang="en-US" sz="1100" b="1" kern="1200" smtClean="0"/>
            <a:t>Decorator Evaluation</a:t>
          </a:r>
          <a:endParaRPr lang="en-US" sz="1100" kern="1200"/>
        </a:p>
      </dsp:txBody>
      <dsp:txXfrm rot="10800000">
        <a:off x="607079" y="1066431"/>
        <a:ext cx="1492752" cy="410475"/>
      </dsp:txXfrm>
    </dsp:sp>
    <dsp:sp modelId="{30DB76AA-ABB7-4ADE-AC7D-EB3F2E1AB3B9}">
      <dsp:nvSpPr>
        <dsp:cNvPr id="0" name=""/>
        <dsp:cNvSpPr/>
      </dsp:nvSpPr>
      <dsp:spPr>
        <a:xfrm>
          <a:off x="299222" y="1066431"/>
          <a:ext cx="410475" cy="41047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C6A6F-278B-4C69-A343-1D79B218792D}">
      <dsp:nvSpPr>
        <dsp:cNvPr id="0" name=""/>
        <dsp:cNvSpPr/>
      </dsp:nvSpPr>
      <dsp:spPr>
        <a:xfrm>
          <a:off x="399903" y="24567"/>
          <a:ext cx="3808704"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smtClean="0"/>
            <a:t>Languages Socket Service</a:t>
          </a:r>
          <a:endParaRPr lang="en-US" sz="2700" kern="1200" dirty="0"/>
        </a:p>
      </dsp:txBody>
      <dsp:txXfrm>
        <a:off x="437370" y="62034"/>
        <a:ext cx="3733770" cy="6925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1FE8B-7F12-4C17-B760-58A09762D74B}">
      <dsp:nvSpPr>
        <dsp:cNvPr id="0" name=""/>
        <dsp:cNvSpPr/>
      </dsp:nvSpPr>
      <dsp:spPr>
        <a:xfrm>
          <a:off x="0" y="4778"/>
          <a:ext cx="5371341" cy="359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smtClean="0"/>
            <a:t>It helps to work with Angular ChangeDetection strategy</a:t>
          </a:r>
          <a:endParaRPr lang="en-US" sz="1500" kern="1200"/>
        </a:p>
      </dsp:txBody>
      <dsp:txXfrm>
        <a:off x="17563" y="22341"/>
        <a:ext cx="5336215" cy="324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297BC-EAE8-4F8C-9F0E-AC105904D974}">
      <dsp:nvSpPr>
        <dsp:cNvPr id="0" name=""/>
        <dsp:cNvSpPr/>
      </dsp:nvSpPr>
      <dsp:spPr>
        <a:xfrm rot="10800000">
          <a:off x="378563" y="97"/>
          <a:ext cx="1161090" cy="344434"/>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886" tIns="45720" rIns="85344" bIns="45720" numCol="1" spcCol="1270" anchor="ctr" anchorCtr="0">
          <a:noAutofit/>
        </a:bodyPr>
        <a:lstStyle/>
        <a:p>
          <a:pPr lvl="0" algn="ctr" defTabSz="533400" rtl="0">
            <a:lnSpc>
              <a:spcPct val="90000"/>
            </a:lnSpc>
            <a:spcBef>
              <a:spcPct val="0"/>
            </a:spcBef>
            <a:spcAft>
              <a:spcPct val="35000"/>
            </a:spcAft>
          </a:pPr>
          <a:r>
            <a:rPr lang="en-US" sz="1200" kern="1200" smtClean="0"/>
            <a:t>Redux</a:t>
          </a:r>
          <a:endParaRPr lang="en-US" sz="1200" kern="1200"/>
        </a:p>
      </dsp:txBody>
      <dsp:txXfrm rot="10800000">
        <a:off x="464671" y="97"/>
        <a:ext cx="1074982" cy="344434"/>
      </dsp:txXfrm>
    </dsp:sp>
    <dsp:sp modelId="{1B80FADA-FA85-4DDF-9359-C32BFB014667}">
      <dsp:nvSpPr>
        <dsp:cNvPr id="0" name=""/>
        <dsp:cNvSpPr/>
      </dsp:nvSpPr>
      <dsp:spPr>
        <a:xfrm>
          <a:off x="206346" y="97"/>
          <a:ext cx="344434" cy="34443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4480C-ED99-41D8-9DFC-8739992C8A5A}">
      <dsp:nvSpPr>
        <dsp:cNvPr id="0" name=""/>
        <dsp:cNvSpPr/>
      </dsp:nvSpPr>
      <dsp:spPr>
        <a:xfrm rot="10800000">
          <a:off x="378563" y="447347"/>
          <a:ext cx="1161090" cy="344434"/>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886" tIns="45720" rIns="85344" bIns="45720" numCol="1" spcCol="1270" anchor="ctr" anchorCtr="0">
          <a:noAutofit/>
        </a:bodyPr>
        <a:lstStyle/>
        <a:p>
          <a:pPr lvl="0" algn="ctr" defTabSz="533400" rtl="0">
            <a:lnSpc>
              <a:spcPct val="90000"/>
            </a:lnSpc>
            <a:spcBef>
              <a:spcPct val="0"/>
            </a:spcBef>
            <a:spcAft>
              <a:spcPct val="35000"/>
            </a:spcAft>
          </a:pPr>
          <a:r>
            <a:rPr lang="en-US" sz="1200" kern="1200" smtClean="0"/>
            <a:t>NgRX</a:t>
          </a:r>
          <a:endParaRPr lang="en-US" sz="1200" kern="1200"/>
        </a:p>
      </dsp:txBody>
      <dsp:txXfrm rot="10800000">
        <a:off x="464671" y="447347"/>
        <a:ext cx="1074982" cy="344434"/>
      </dsp:txXfrm>
    </dsp:sp>
    <dsp:sp modelId="{9936C2C6-F93B-46B5-A998-D7BABDB34AC3}">
      <dsp:nvSpPr>
        <dsp:cNvPr id="0" name=""/>
        <dsp:cNvSpPr/>
      </dsp:nvSpPr>
      <dsp:spPr>
        <a:xfrm>
          <a:off x="206346" y="447347"/>
          <a:ext cx="344434" cy="34443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B1A6BE-99D3-4E2F-B552-079CD5711002}">
      <dsp:nvSpPr>
        <dsp:cNvPr id="0" name=""/>
        <dsp:cNvSpPr/>
      </dsp:nvSpPr>
      <dsp:spPr>
        <a:xfrm rot="10800000">
          <a:off x="378563" y="894598"/>
          <a:ext cx="1161090" cy="344434"/>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886" tIns="45720" rIns="85344" bIns="45720" numCol="1" spcCol="1270" anchor="ctr" anchorCtr="0">
          <a:noAutofit/>
        </a:bodyPr>
        <a:lstStyle/>
        <a:p>
          <a:pPr lvl="0" algn="ctr" defTabSz="533400" rtl="0">
            <a:lnSpc>
              <a:spcPct val="90000"/>
            </a:lnSpc>
            <a:spcBef>
              <a:spcPct val="0"/>
            </a:spcBef>
            <a:spcAft>
              <a:spcPct val="35000"/>
            </a:spcAft>
          </a:pPr>
          <a:r>
            <a:rPr lang="en-US" sz="1200" kern="1200" smtClean="0"/>
            <a:t>Effects</a:t>
          </a:r>
          <a:endParaRPr lang="en-US" sz="1200" kern="1200"/>
        </a:p>
      </dsp:txBody>
      <dsp:txXfrm rot="10800000">
        <a:off x="464671" y="894598"/>
        <a:ext cx="1074982" cy="344434"/>
      </dsp:txXfrm>
    </dsp:sp>
    <dsp:sp modelId="{BFC0CC7D-41E5-4835-8730-6612D214FAA8}">
      <dsp:nvSpPr>
        <dsp:cNvPr id="0" name=""/>
        <dsp:cNvSpPr/>
      </dsp:nvSpPr>
      <dsp:spPr>
        <a:xfrm>
          <a:off x="206346" y="894598"/>
          <a:ext cx="344434" cy="34443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FE79F5-09C5-49E4-80BC-D182FD5C0DD4}">
      <dsp:nvSpPr>
        <dsp:cNvPr id="0" name=""/>
        <dsp:cNvSpPr/>
      </dsp:nvSpPr>
      <dsp:spPr>
        <a:xfrm rot="10800000">
          <a:off x="378563" y="1341848"/>
          <a:ext cx="1161090" cy="344434"/>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886" tIns="45720" rIns="85344" bIns="45720" numCol="1" spcCol="1270" anchor="ctr" anchorCtr="0">
          <a:noAutofit/>
        </a:bodyPr>
        <a:lstStyle/>
        <a:p>
          <a:pPr lvl="0" algn="ctr" defTabSz="533400" rtl="0">
            <a:lnSpc>
              <a:spcPct val="90000"/>
            </a:lnSpc>
            <a:spcBef>
              <a:spcPct val="0"/>
            </a:spcBef>
            <a:spcAft>
              <a:spcPct val="35000"/>
            </a:spcAft>
          </a:pPr>
          <a:r>
            <a:rPr lang="en-US" sz="1200" kern="1200" smtClean="0"/>
            <a:t>forFeature</a:t>
          </a:r>
          <a:endParaRPr lang="en-US" sz="1200" kern="1200"/>
        </a:p>
      </dsp:txBody>
      <dsp:txXfrm rot="10800000">
        <a:off x="464671" y="1341848"/>
        <a:ext cx="1074982" cy="344434"/>
      </dsp:txXfrm>
    </dsp:sp>
    <dsp:sp modelId="{651C94F4-7E96-4622-82B8-E36EFD124A30}">
      <dsp:nvSpPr>
        <dsp:cNvPr id="0" name=""/>
        <dsp:cNvSpPr/>
      </dsp:nvSpPr>
      <dsp:spPr>
        <a:xfrm>
          <a:off x="206346" y="1341848"/>
          <a:ext cx="344434" cy="34443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0CC56-C89C-462D-B141-6CCE312EA14D}">
      <dsp:nvSpPr>
        <dsp:cNvPr id="0" name=""/>
        <dsp:cNvSpPr/>
      </dsp:nvSpPr>
      <dsp:spPr>
        <a:xfrm rot="10800000">
          <a:off x="540443" y="372"/>
          <a:ext cx="1803888" cy="3443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836" tIns="57150" rIns="106680" bIns="57150" numCol="1" spcCol="1270" anchor="ctr" anchorCtr="0">
          <a:noAutofit/>
        </a:bodyPr>
        <a:lstStyle/>
        <a:p>
          <a:pPr lvl="0" algn="ctr" defTabSz="666750" rtl="0">
            <a:lnSpc>
              <a:spcPct val="90000"/>
            </a:lnSpc>
            <a:spcBef>
              <a:spcPct val="0"/>
            </a:spcBef>
            <a:spcAft>
              <a:spcPct val="35000"/>
            </a:spcAft>
          </a:pPr>
          <a:r>
            <a:rPr lang="en-US" sz="1500" kern="1200" smtClean="0"/>
            <a:t>Redux</a:t>
          </a:r>
          <a:endParaRPr lang="en-US" sz="1500" kern="1200"/>
        </a:p>
      </dsp:txBody>
      <dsp:txXfrm rot="10800000">
        <a:off x="626523" y="372"/>
        <a:ext cx="1717808" cy="344321"/>
      </dsp:txXfrm>
    </dsp:sp>
    <dsp:sp modelId="{0DE3946A-D832-4483-A48C-E3E21DDE2DE9}">
      <dsp:nvSpPr>
        <dsp:cNvPr id="0" name=""/>
        <dsp:cNvSpPr/>
      </dsp:nvSpPr>
      <dsp:spPr>
        <a:xfrm>
          <a:off x="368282" y="372"/>
          <a:ext cx="344321" cy="344321"/>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945C53-3B1D-47AD-8643-ABE7066F7104}">
      <dsp:nvSpPr>
        <dsp:cNvPr id="0" name=""/>
        <dsp:cNvSpPr/>
      </dsp:nvSpPr>
      <dsp:spPr>
        <a:xfrm rot="10800000">
          <a:off x="540443" y="447476"/>
          <a:ext cx="1803888" cy="3443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836" tIns="57150" rIns="106680" bIns="57150" numCol="1" spcCol="1270" anchor="ctr" anchorCtr="0">
          <a:noAutofit/>
        </a:bodyPr>
        <a:lstStyle/>
        <a:p>
          <a:pPr lvl="0" algn="ctr" defTabSz="666750" rtl="0">
            <a:lnSpc>
              <a:spcPct val="90000"/>
            </a:lnSpc>
            <a:spcBef>
              <a:spcPct val="0"/>
            </a:spcBef>
            <a:spcAft>
              <a:spcPct val="35000"/>
            </a:spcAft>
          </a:pPr>
          <a:r>
            <a:rPr lang="en-US" sz="1500" kern="1200" dirty="0" smtClean="0"/>
            <a:t>Redux observable</a:t>
          </a:r>
          <a:endParaRPr lang="en-US" sz="1500" kern="1200" dirty="0"/>
        </a:p>
      </dsp:txBody>
      <dsp:txXfrm rot="10800000">
        <a:off x="626523" y="447476"/>
        <a:ext cx="1717808" cy="344321"/>
      </dsp:txXfrm>
    </dsp:sp>
    <dsp:sp modelId="{E2DF53EF-8263-4A08-B328-BBD9AA78785F}">
      <dsp:nvSpPr>
        <dsp:cNvPr id="0" name=""/>
        <dsp:cNvSpPr/>
      </dsp:nvSpPr>
      <dsp:spPr>
        <a:xfrm>
          <a:off x="368282" y="447476"/>
          <a:ext cx="344321" cy="344321"/>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7970B9-1572-4F33-9B06-929189655116}">
      <dsp:nvSpPr>
        <dsp:cNvPr id="0" name=""/>
        <dsp:cNvSpPr/>
      </dsp:nvSpPr>
      <dsp:spPr>
        <a:xfrm rot="10800000">
          <a:off x="540443" y="894581"/>
          <a:ext cx="1803888" cy="3443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836" tIns="57150" rIns="106680" bIns="57150" numCol="1" spcCol="1270" anchor="ctr" anchorCtr="0">
          <a:noAutofit/>
        </a:bodyPr>
        <a:lstStyle/>
        <a:p>
          <a:pPr lvl="0" algn="ctr" defTabSz="666750" rtl="0">
            <a:lnSpc>
              <a:spcPct val="90000"/>
            </a:lnSpc>
            <a:spcBef>
              <a:spcPct val="0"/>
            </a:spcBef>
            <a:spcAft>
              <a:spcPct val="35000"/>
            </a:spcAft>
          </a:pPr>
          <a:r>
            <a:rPr lang="en-US" sz="1500" kern="1200" smtClean="0"/>
            <a:t>Epic</a:t>
          </a:r>
          <a:endParaRPr lang="en-US" sz="1500" kern="1200"/>
        </a:p>
      </dsp:txBody>
      <dsp:txXfrm rot="10800000">
        <a:off x="626523" y="894581"/>
        <a:ext cx="1717808" cy="344321"/>
      </dsp:txXfrm>
    </dsp:sp>
    <dsp:sp modelId="{B51A2F9B-C5D9-44E6-82E7-05A87112D75C}">
      <dsp:nvSpPr>
        <dsp:cNvPr id="0" name=""/>
        <dsp:cNvSpPr/>
      </dsp:nvSpPr>
      <dsp:spPr>
        <a:xfrm>
          <a:off x="368282" y="894581"/>
          <a:ext cx="344321" cy="344321"/>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F8AEA0-BD72-40B1-A2C1-40CAB55756BF}">
      <dsp:nvSpPr>
        <dsp:cNvPr id="0" name=""/>
        <dsp:cNvSpPr/>
      </dsp:nvSpPr>
      <dsp:spPr>
        <a:xfrm rot="10800000">
          <a:off x="540443" y="1341685"/>
          <a:ext cx="1803888" cy="34432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836" tIns="57150" rIns="106680" bIns="57150" numCol="1" spcCol="1270" anchor="ctr" anchorCtr="0">
          <a:noAutofit/>
        </a:bodyPr>
        <a:lstStyle/>
        <a:p>
          <a:pPr lvl="0" algn="ctr" defTabSz="666750" rtl="0">
            <a:lnSpc>
              <a:spcPct val="90000"/>
            </a:lnSpc>
            <a:spcBef>
              <a:spcPct val="0"/>
            </a:spcBef>
            <a:spcAft>
              <a:spcPct val="35000"/>
            </a:spcAft>
          </a:pPr>
          <a:r>
            <a:rPr lang="en-US" sz="1500" kern="1200" smtClean="0"/>
            <a:t>Slice</a:t>
          </a:r>
          <a:endParaRPr lang="en-US" sz="1500" kern="1200"/>
        </a:p>
      </dsp:txBody>
      <dsp:txXfrm rot="10800000">
        <a:off x="626523" y="1341685"/>
        <a:ext cx="1717808" cy="344321"/>
      </dsp:txXfrm>
    </dsp:sp>
    <dsp:sp modelId="{162E1DAE-BAA2-4536-9B45-723D26F21A85}">
      <dsp:nvSpPr>
        <dsp:cNvPr id="0" name=""/>
        <dsp:cNvSpPr/>
      </dsp:nvSpPr>
      <dsp:spPr>
        <a:xfrm>
          <a:off x="368282" y="1341685"/>
          <a:ext cx="344321" cy="344321"/>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249DE-DC86-4909-B7C8-D7656AC214C8}">
      <dsp:nvSpPr>
        <dsp:cNvPr id="0" name=""/>
        <dsp:cNvSpPr/>
      </dsp:nvSpPr>
      <dsp:spPr>
        <a:xfrm>
          <a:off x="0" y="4778"/>
          <a:ext cx="1229888" cy="359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Login Form</a:t>
          </a:r>
          <a:endParaRPr lang="en-US" sz="1500" kern="1200" dirty="0"/>
        </a:p>
      </dsp:txBody>
      <dsp:txXfrm>
        <a:off x="17563" y="22341"/>
        <a:ext cx="1194762" cy="3246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A4771-7217-416E-9E19-A886F4256064}">
      <dsp:nvSpPr>
        <dsp:cNvPr id="0" name=""/>
        <dsp:cNvSpPr/>
      </dsp:nvSpPr>
      <dsp:spPr>
        <a:xfrm>
          <a:off x="720079" y="1888"/>
          <a:ext cx="5847050" cy="12465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rtl="0">
            <a:lnSpc>
              <a:spcPct val="90000"/>
            </a:lnSpc>
            <a:spcBef>
              <a:spcPct val="0"/>
            </a:spcBef>
            <a:spcAft>
              <a:spcPct val="35000"/>
            </a:spcAft>
          </a:pPr>
          <a:r>
            <a:rPr lang="en-US" sz="3400" kern="1200" dirty="0" smtClean="0"/>
            <a:t>Presentational logic</a:t>
          </a:r>
          <a:endParaRPr lang="en-US" sz="3400" kern="1200" dirty="0"/>
        </a:p>
      </dsp:txBody>
      <dsp:txXfrm>
        <a:off x="780932" y="62741"/>
        <a:ext cx="5725344" cy="1124881"/>
      </dsp:txXfrm>
    </dsp:sp>
    <dsp:sp modelId="{92C8DC26-3D7F-4810-AE3D-CCA8521E36FA}">
      <dsp:nvSpPr>
        <dsp:cNvPr id="0" name=""/>
        <dsp:cNvSpPr/>
      </dsp:nvSpPr>
      <dsp:spPr>
        <a:xfrm>
          <a:off x="720079" y="1310805"/>
          <a:ext cx="5847050" cy="12465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rtl="0">
            <a:lnSpc>
              <a:spcPct val="90000"/>
            </a:lnSpc>
            <a:spcBef>
              <a:spcPct val="0"/>
            </a:spcBef>
            <a:spcAft>
              <a:spcPct val="35000"/>
            </a:spcAft>
          </a:pPr>
          <a:r>
            <a:rPr lang="en-US" sz="3400" kern="1200" dirty="0" smtClean="0"/>
            <a:t>As stateless as possible</a:t>
          </a:r>
          <a:endParaRPr lang="en-US" sz="3400" kern="1200" dirty="0"/>
        </a:p>
      </dsp:txBody>
      <dsp:txXfrm>
        <a:off x="780932" y="1371658"/>
        <a:ext cx="5725344" cy="1124881"/>
      </dsp:txXfrm>
    </dsp:sp>
    <dsp:sp modelId="{9515BD58-7081-4B9B-AD82-A7226C7377B6}">
      <dsp:nvSpPr>
        <dsp:cNvPr id="0" name=""/>
        <dsp:cNvSpPr/>
      </dsp:nvSpPr>
      <dsp:spPr>
        <a:xfrm>
          <a:off x="720079" y="2619721"/>
          <a:ext cx="5847050" cy="12465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rtl="0">
            <a:lnSpc>
              <a:spcPct val="90000"/>
            </a:lnSpc>
            <a:spcBef>
              <a:spcPct val="0"/>
            </a:spcBef>
            <a:spcAft>
              <a:spcPct val="35000"/>
            </a:spcAft>
          </a:pPr>
          <a:r>
            <a:rPr lang="en-US" sz="3300" kern="1200" dirty="0" smtClean="0"/>
            <a:t>Delegate business logic from view to class and to models</a:t>
          </a:r>
          <a:endParaRPr lang="en-US" sz="3300" kern="1200" dirty="0"/>
        </a:p>
      </dsp:txBody>
      <dsp:txXfrm>
        <a:off x="780932" y="2680574"/>
        <a:ext cx="5725344" cy="112488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1A32D7-2DBF-4329-962E-67276A137B1F}" type="datetimeFigureOut">
              <a:rPr lang="uk-UA" smtClean="0"/>
              <a:t>24.03.2018</a:t>
            </a:fld>
            <a:endParaRPr lang="uk-U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uk-U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48EF97-7B08-424A-AE85-BCA6C3C23027}" type="slidenum">
              <a:rPr lang="uk-UA" smtClean="0"/>
              <a:t>‹#›</a:t>
            </a:fld>
            <a:endParaRPr lang="uk-UA"/>
          </a:p>
        </p:txBody>
      </p:sp>
    </p:spTree>
    <p:extLst>
      <p:ext uri="{BB962C8B-B14F-4D97-AF65-F5344CB8AC3E}">
        <p14:creationId xmlns:p14="http://schemas.microsoft.com/office/powerpoint/2010/main" val="87812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311E39-83B8-4A68-A19A-ED7E27AC72DF}" type="datetimeFigureOut">
              <a:rPr lang="uk-UA" smtClean="0"/>
              <a:t>24.03.2018</a:t>
            </a:fld>
            <a:endParaRPr lang="uk-U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D3A563-6F48-439B-B662-BA724FACC5CE}" type="slidenum">
              <a:rPr lang="uk-UA" smtClean="0"/>
              <a:t>‹#›</a:t>
            </a:fld>
            <a:endParaRPr lang="uk-UA"/>
          </a:p>
        </p:txBody>
      </p:sp>
    </p:spTree>
    <p:extLst>
      <p:ext uri="{BB962C8B-B14F-4D97-AF65-F5344CB8AC3E}">
        <p14:creationId xmlns:p14="http://schemas.microsoft.com/office/powerpoint/2010/main" val="4159431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_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2" name="Title 1"/>
          <p:cNvSpPr>
            <a:spLocks noGrp="1"/>
          </p:cNvSpPr>
          <p:nvPr>
            <p:ph type="ctrTitle" hasCustomPrompt="1"/>
          </p:nvPr>
        </p:nvSpPr>
        <p:spPr>
          <a:xfrm>
            <a:off x="685800" y="1412776"/>
            <a:ext cx="7772400" cy="1224136"/>
          </a:xfrm>
        </p:spPr>
        <p:txBody>
          <a:bodyPr>
            <a:noAutofit/>
          </a:bodyPr>
          <a:lstStyle>
            <a:lvl1pPr algn="r">
              <a:defRPr sz="4000">
                <a:solidFill>
                  <a:schemeClr val="tx2"/>
                </a:solidFill>
              </a:defRPr>
            </a:lvl1pPr>
          </a:lstStyle>
          <a:p>
            <a:r>
              <a:rPr lang="en-US" sz="4000" b="1" dirty="0" smtClean="0">
                <a:solidFill>
                  <a:srgbClr val="006DA4"/>
                </a:solidFill>
              </a:rPr>
              <a:t>Corporate </a:t>
            </a:r>
            <a:br>
              <a:rPr lang="en-US" sz="4000" b="1" dirty="0" smtClean="0">
                <a:solidFill>
                  <a:srgbClr val="006DA4"/>
                </a:solidFill>
              </a:rPr>
            </a:br>
            <a:r>
              <a:rPr lang="en-US" sz="4000" b="1" dirty="0" smtClean="0">
                <a:solidFill>
                  <a:srgbClr val="006DA4"/>
                </a:solidFill>
              </a:rPr>
              <a:t>Presentation Title</a:t>
            </a:r>
            <a:endParaRPr lang="uk-UA" sz="4000" b="1" dirty="0">
              <a:solidFill>
                <a:srgbClr val="006DA4"/>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3568" y="5733256"/>
            <a:ext cx="2736304" cy="715546"/>
          </a:xfrm>
          <a:prstGeom prst="rect">
            <a:avLst/>
          </a:prstGeom>
        </p:spPr>
      </p:pic>
      <p:sp>
        <p:nvSpPr>
          <p:cNvPr id="11" name="Title 1"/>
          <p:cNvSpPr txBox="1">
            <a:spLocks/>
          </p:cNvSpPr>
          <p:nvPr userDrawn="1"/>
        </p:nvSpPr>
        <p:spPr>
          <a:xfrm>
            <a:off x="4716016" y="5877272"/>
            <a:ext cx="3888432" cy="50405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sz="2000" dirty="0" smtClean="0">
                <a:solidFill>
                  <a:schemeClr val="tx1"/>
                </a:solidFill>
              </a:rPr>
              <a:t>A part of the Nordic IT group </a:t>
            </a:r>
            <a:r>
              <a:rPr lang="en-US" sz="2000" b="1" dirty="0" smtClean="0">
                <a:solidFill>
                  <a:schemeClr val="tx1"/>
                </a:solidFill>
              </a:rPr>
              <a:t>EVRY</a:t>
            </a:r>
            <a:endParaRPr lang="uk-UA" sz="2000" b="1" dirty="0">
              <a:solidFill>
                <a:schemeClr val="tx1"/>
              </a:solidFill>
            </a:endParaRPr>
          </a:p>
        </p:txBody>
      </p:sp>
      <p:sp>
        <p:nvSpPr>
          <p:cNvPr id="13" name="Text Placeholder 12"/>
          <p:cNvSpPr>
            <a:spLocks noGrp="1"/>
          </p:cNvSpPr>
          <p:nvPr>
            <p:ph type="body" sz="quarter" idx="10" hasCustomPrompt="1"/>
          </p:nvPr>
        </p:nvSpPr>
        <p:spPr>
          <a:xfrm>
            <a:off x="684213" y="3861048"/>
            <a:ext cx="7775575" cy="863897"/>
          </a:xfrm>
        </p:spPr>
        <p:txBody>
          <a:bodyPr/>
          <a:lstStyle>
            <a:lvl1pPr marL="0" indent="0" algn="r">
              <a:buNone/>
              <a:defRPr/>
            </a:lvl1pPr>
          </a:lstStyle>
          <a:p>
            <a:pPr algn="r"/>
            <a:r>
              <a:rPr lang="en-US" sz="1800" dirty="0" smtClean="0">
                <a:solidFill>
                  <a:schemeClr val="tx1"/>
                </a:solidFill>
              </a:rPr>
              <a:t>Name of presenter</a:t>
            </a:r>
          </a:p>
          <a:p>
            <a:pPr algn="r"/>
            <a:r>
              <a:rPr lang="en-US" sz="1800" dirty="0" smtClean="0">
                <a:solidFill>
                  <a:schemeClr val="tx1"/>
                </a:solidFill>
              </a:rPr>
              <a:t> Location, 15/03/2013</a:t>
            </a:r>
            <a:endParaRPr lang="uk-UA" sz="1800" dirty="0" smtClean="0">
              <a:solidFill>
                <a:schemeClr val="tx1"/>
              </a:solidFill>
            </a:endParaRPr>
          </a:p>
          <a:p>
            <a:pPr lvl="0"/>
            <a:endParaRPr lang="uk-UA" dirty="0"/>
          </a:p>
        </p:txBody>
      </p:sp>
      <p:sp>
        <p:nvSpPr>
          <p:cNvPr id="32" name="Text Placeholder 4"/>
          <p:cNvSpPr>
            <a:spLocks noGrp="1"/>
          </p:cNvSpPr>
          <p:nvPr>
            <p:ph type="body" sz="quarter" idx="3" hasCustomPrompt="1"/>
          </p:nvPr>
        </p:nvSpPr>
        <p:spPr>
          <a:xfrm>
            <a:off x="683568" y="2636912"/>
            <a:ext cx="7776864" cy="1224136"/>
          </a:xfrm>
        </p:spPr>
        <p:txBody>
          <a:bodyPr anchor="t">
            <a:normAutofit/>
          </a:bodyPr>
          <a:lstStyle>
            <a:lvl1pPr marL="0" marR="0" indent="0" algn="r" defTabSz="914400" rtl="0" eaLnBrk="1" fontAlgn="auto" latinLnBrk="0" hangingPunct="1">
              <a:lnSpc>
                <a:spcPct val="100000"/>
              </a:lnSpc>
              <a:spcBef>
                <a:spcPct val="20000"/>
              </a:spcBef>
              <a:spcAft>
                <a:spcPts val="0"/>
              </a:spcAft>
              <a:buClr>
                <a:schemeClr val="tx2"/>
              </a:buClr>
              <a:buSzTx/>
              <a:buFont typeface="Arial" pitchFamily="34" charset="0"/>
              <a:buNone/>
              <a:tabLst/>
              <a:defRPr sz="28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lgn="r"/>
            <a:r>
              <a:rPr lang="en-US" sz="1800" dirty="0" smtClean="0">
                <a:solidFill>
                  <a:srgbClr val="92D050"/>
                </a:solidFill>
              </a:rPr>
              <a:t>Corporate Presentation</a:t>
            </a:r>
          </a:p>
          <a:p>
            <a:pPr algn="r"/>
            <a:r>
              <a:rPr lang="en-US" sz="1800" dirty="0" smtClean="0">
                <a:solidFill>
                  <a:srgbClr val="92D050"/>
                </a:solidFill>
              </a:rPr>
              <a:t>Subtitle</a:t>
            </a:r>
          </a:p>
        </p:txBody>
      </p:sp>
    </p:spTree>
    <p:extLst>
      <p:ext uri="{BB962C8B-B14F-4D97-AF65-F5344CB8AC3E}">
        <p14:creationId xmlns:p14="http://schemas.microsoft.com/office/powerpoint/2010/main" val="5105264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Content_Thr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uk-UA"/>
          </a:p>
        </p:txBody>
      </p:sp>
      <p:sp>
        <p:nvSpPr>
          <p:cNvPr id="8" name="Footer Placeholder 7"/>
          <p:cNvSpPr>
            <a:spLocks noGrp="1"/>
          </p:cNvSpPr>
          <p:nvPr>
            <p:ph type="ftr" sz="quarter" idx="11"/>
          </p:nvPr>
        </p:nvSpPr>
        <p:spPr/>
        <p:txBody>
          <a:bodyPr/>
          <a:lstStyle/>
          <a:p>
            <a:r>
              <a:rPr lang="en-US" smtClean="0"/>
              <a:t>Presentation title </a:t>
            </a:r>
            <a:endParaRPr lang="uk-UA"/>
          </a:p>
        </p:txBody>
      </p:sp>
      <p:sp>
        <p:nvSpPr>
          <p:cNvPr id="9" name="Slide Number Placeholder 8"/>
          <p:cNvSpPr>
            <a:spLocks noGrp="1"/>
          </p:cNvSpPr>
          <p:nvPr>
            <p:ph type="sldNum" sz="quarter" idx="12"/>
          </p:nvPr>
        </p:nvSpPr>
        <p:spPr/>
        <p:txBody>
          <a:bodyPr/>
          <a:lstStyle/>
          <a:p>
            <a:fld id="{881B8FEE-C9A9-474F-A6A0-26D3489255B4}" type="slidenum">
              <a:rPr lang="uk-UA" smtClean="0"/>
              <a:t>‹#›</a:t>
            </a:fld>
            <a:endParaRPr lang="uk-UA"/>
          </a:p>
        </p:txBody>
      </p:sp>
      <p:sp>
        <p:nvSpPr>
          <p:cNvPr id="10" name="Content Placeholder 11"/>
          <p:cNvSpPr>
            <a:spLocks noGrp="1"/>
          </p:cNvSpPr>
          <p:nvPr>
            <p:ph sz="half" idx="2" hasCustomPrompt="1"/>
          </p:nvPr>
        </p:nvSpPr>
        <p:spPr>
          <a:xfrm>
            <a:off x="514350" y="1628800"/>
            <a:ext cx="2697690" cy="4343375"/>
          </a:xfrm>
        </p:spPr>
        <p:txBody>
          <a:bodyPr>
            <a:normAutofit/>
          </a:bodyPr>
          <a:lstStyle>
            <a:lvl1pPr marL="177800" indent="-177800">
              <a:buSzPct val="100000"/>
              <a:buFont typeface="Wingdings 2" pitchFamily="18" charset="2"/>
              <a:buChar char=""/>
              <a:defRPr sz="1400"/>
            </a:lvl1pPr>
          </a:lstStyle>
          <a:p>
            <a:pPr lvl="0"/>
            <a:r>
              <a:rPr lang="en-US" dirty="0" smtClean="0"/>
              <a:t>Click to edit TEXT</a:t>
            </a:r>
            <a:endParaRPr lang="uk-UA" dirty="0"/>
          </a:p>
        </p:txBody>
      </p:sp>
      <p:sp>
        <p:nvSpPr>
          <p:cNvPr id="11" name="Content Placeholder 4"/>
          <p:cNvSpPr>
            <a:spLocks noGrp="1"/>
          </p:cNvSpPr>
          <p:nvPr>
            <p:ph sz="quarter" idx="4" hasCustomPrompt="1"/>
          </p:nvPr>
        </p:nvSpPr>
        <p:spPr>
          <a:xfrm>
            <a:off x="3225802" y="1628800"/>
            <a:ext cx="2698750" cy="4343375"/>
          </a:xfrm>
        </p:spPr>
        <p:txBody>
          <a:bodyPr>
            <a:normAutofit/>
          </a:bodyPr>
          <a:lstStyle>
            <a:lvl1pPr marL="177800" indent="-177800">
              <a:buSzPct val="100000"/>
              <a:buFont typeface="Wingdings 2" pitchFamily="18" charset="2"/>
              <a:buChar char=""/>
              <a:defRPr sz="1400"/>
            </a:lvl1pPr>
          </a:lstStyle>
          <a:p>
            <a:pPr lvl="0"/>
            <a:r>
              <a:rPr lang="en-US" dirty="0" smtClean="0"/>
              <a:t>Click to edit TEXT</a:t>
            </a:r>
            <a:endParaRPr lang="uk-UA" dirty="0"/>
          </a:p>
        </p:txBody>
      </p:sp>
      <p:sp>
        <p:nvSpPr>
          <p:cNvPr id="12" name="Content Placeholder 7"/>
          <p:cNvSpPr>
            <a:spLocks noGrp="1"/>
          </p:cNvSpPr>
          <p:nvPr>
            <p:ph sz="quarter" idx="13" hasCustomPrompt="1"/>
          </p:nvPr>
        </p:nvSpPr>
        <p:spPr>
          <a:xfrm>
            <a:off x="5940425" y="1628800"/>
            <a:ext cx="2698750" cy="4343375"/>
          </a:xfrm>
        </p:spPr>
        <p:txBody>
          <a:bodyPr>
            <a:normAutofit/>
          </a:bodyPr>
          <a:lstStyle>
            <a:lvl1pPr marL="177800" indent="-177800">
              <a:buSzPct val="100000"/>
              <a:buFont typeface="Wingdings 2" pitchFamily="18" charset="2"/>
              <a:buChar char=""/>
              <a:defRPr sz="1400"/>
            </a:lvl1pPr>
          </a:lstStyle>
          <a:p>
            <a:pPr lvl="0"/>
            <a:r>
              <a:rPr lang="en-US" dirty="0" smtClean="0"/>
              <a:t>Click to edit TEXT</a:t>
            </a:r>
            <a:endParaRPr lang="uk-UA" dirty="0"/>
          </a:p>
        </p:txBody>
      </p:sp>
    </p:spTree>
    <p:extLst>
      <p:ext uri="{BB962C8B-B14F-4D97-AF65-F5344CB8AC3E}">
        <p14:creationId xmlns:p14="http://schemas.microsoft.com/office/powerpoint/2010/main" val="12000214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Content_Fiv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uk-UA" dirty="0"/>
          </a:p>
        </p:txBody>
      </p:sp>
      <p:sp>
        <p:nvSpPr>
          <p:cNvPr id="6" name="Footer Placeholder 5"/>
          <p:cNvSpPr>
            <a:spLocks noGrp="1"/>
          </p:cNvSpPr>
          <p:nvPr>
            <p:ph type="ftr" sz="quarter" idx="11"/>
          </p:nvPr>
        </p:nvSpPr>
        <p:spPr/>
        <p:txBody>
          <a:bodyPr/>
          <a:lstStyle/>
          <a:p>
            <a:r>
              <a:rPr lang="en-US" smtClean="0"/>
              <a:t>Presentation title </a:t>
            </a:r>
            <a:endParaRPr lang="uk-UA"/>
          </a:p>
        </p:txBody>
      </p:sp>
      <p:sp>
        <p:nvSpPr>
          <p:cNvPr id="7" name="Slide Number Placeholder 6"/>
          <p:cNvSpPr>
            <a:spLocks noGrp="1"/>
          </p:cNvSpPr>
          <p:nvPr>
            <p:ph type="sldNum" sz="quarter" idx="12"/>
          </p:nvPr>
        </p:nvSpPr>
        <p:spPr/>
        <p:txBody>
          <a:bodyPr/>
          <a:lstStyle/>
          <a:p>
            <a:fld id="{881B8FEE-C9A9-474F-A6A0-26D3489255B4}" type="slidenum">
              <a:rPr lang="uk-UA" smtClean="0"/>
              <a:t>‹#›</a:t>
            </a:fld>
            <a:endParaRPr lang="uk-UA"/>
          </a:p>
        </p:txBody>
      </p:sp>
      <p:sp>
        <p:nvSpPr>
          <p:cNvPr id="9" name="Content Placeholder 2"/>
          <p:cNvSpPr>
            <a:spLocks noGrp="1"/>
          </p:cNvSpPr>
          <p:nvPr>
            <p:ph sz="half" idx="2" hasCustomPrompt="1"/>
          </p:nvPr>
        </p:nvSpPr>
        <p:spPr>
          <a:xfrm>
            <a:off x="514350" y="3212976"/>
            <a:ext cx="2697690" cy="2759199"/>
          </a:xfrm>
        </p:spPr>
        <p:txBody>
          <a:bodyPr>
            <a:normAutofit/>
          </a:bodyPr>
          <a:lstStyle>
            <a:lvl1pPr marL="177800" indent="-177800">
              <a:buSzPct val="100000"/>
              <a:buFont typeface="Wingdings 2" pitchFamily="18" charset="2"/>
              <a:buChar char=""/>
              <a:defRPr sz="1400"/>
            </a:lvl1pPr>
          </a:lstStyle>
          <a:p>
            <a:pPr lvl="0"/>
            <a:r>
              <a:rPr lang="en-US" dirty="0" smtClean="0"/>
              <a:t>Click to edit TEXT</a:t>
            </a:r>
            <a:endParaRPr lang="uk-UA" dirty="0"/>
          </a:p>
        </p:txBody>
      </p:sp>
      <p:sp>
        <p:nvSpPr>
          <p:cNvPr id="11" name="Content Placeholder 4"/>
          <p:cNvSpPr>
            <a:spLocks noGrp="1"/>
          </p:cNvSpPr>
          <p:nvPr>
            <p:ph sz="quarter" idx="4" hasCustomPrompt="1"/>
          </p:nvPr>
        </p:nvSpPr>
        <p:spPr>
          <a:xfrm>
            <a:off x="3225802" y="3212976"/>
            <a:ext cx="2698750" cy="2759199"/>
          </a:xfrm>
        </p:spPr>
        <p:txBody>
          <a:bodyPr>
            <a:normAutofit/>
          </a:bodyPr>
          <a:lstStyle>
            <a:lvl1pPr marL="177800" indent="-177800">
              <a:buSzPct val="100000"/>
              <a:buFont typeface="Wingdings 2" pitchFamily="18" charset="2"/>
              <a:buChar char=""/>
              <a:defRPr sz="1400"/>
            </a:lvl1pPr>
          </a:lstStyle>
          <a:p>
            <a:pPr lvl="0"/>
            <a:r>
              <a:rPr lang="en-US" dirty="0" smtClean="0"/>
              <a:t>Click to edit TEXT</a:t>
            </a:r>
            <a:endParaRPr lang="uk-UA" dirty="0"/>
          </a:p>
        </p:txBody>
      </p:sp>
      <p:sp>
        <p:nvSpPr>
          <p:cNvPr id="13" name="Content Placeholder 7"/>
          <p:cNvSpPr>
            <a:spLocks noGrp="1"/>
          </p:cNvSpPr>
          <p:nvPr>
            <p:ph sz="quarter" idx="14" hasCustomPrompt="1"/>
          </p:nvPr>
        </p:nvSpPr>
        <p:spPr>
          <a:xfrm>
            <a:off x="5940425" y="3212976"/>
            <a:ext cx="2698750" cy="2759199"/>
          </a:xfrm>
        </p:spPr>
        <p:txBody>
          <a:bodyPr>
            <a:normAutofit/>
          </a:bodyPr>
          <a:lstStyle>
            <a:lvl1pPr marL="177800" indent="-177800">
              <a:buSzPct val="100000"/>
              <a:buFont typeface="Wingdings 2" pitchFamily="18" charset="2"/>
              <a:buChar char=""/>
              <a:defRPr sz="1400"/>
            </a:lvl1pPr>
          </a:lstStyle>
          <a:p>
            <a:pPr lvl="0"/>
            <a:r>
              <a:rPr lang="en-US" dirty="0" smtClean="0"/>
              <a:t>Click to edit TEXT</a:t>
            </a:r>
            <a:endParaRPr lang="uk-UA" dirty="0"/>
          </a:p>
        </p:txBody>
      </p:sp>
      <p:sp>
        <p:nvSpPr>
          <p:cNvPr id="14" name="Content Placeholder 2"/>
          <p:cNvSpPr>
            <a:spLocks noGrp="1"/>
          </p:cNvSpPr>
          <p:nvPr>
            <p:ph sz="half" idx="15" hasCustomPrompt="1"/>
          </p:nvPr>
        </p:nvSpPr>
        <p:spPr>
          <a:xfrm>
            <a:off x="539552" y="1628800"/>
            <a:ext cx="3898034" cy="1368152"/>
          </a:xfrm>
        </p:spPr>
        <p:txBody>
          <a:bodyPr>
            <a:normAutofit/>
          </a:bodyPr>
          <a:lstStyle>
            <a:lvl1pPr marL="177800" indent="-177800">
              <a:buSzPct val="100000"/>
              <a:buFont typeface="Wingdings 2" pitchFamily="18" charset="2"/>
              <a:buChar char=""/>
              <a:defRPr sz="1400">
                <a:sym typeface="Wingdings 2"/>
              </a:defRPr>
            </a:lvl1pPr>
          </a:lstStyle>
          <a:p>
            <a:pPr lvl="0"/>
            <a:r>
              <a:rPr lang="en-US" dirty="0" smtClean="0"/>
              <a:t>Click to edit TEXT</a:t>
            </a:r>
            <a:endParaRPr lang="uk-UA" dirty="0"/>
          </a:p>
        </p:txBody>
      </p:sp>
      <p:sp>
        <p:nvSpPr>
          <p:cNvPr id="15" name="Content Placeholder 4"/>
          <p:cNvSpPr>
            <a:spLocks noGrp="1"/>
          </p:cNvSpPr>
          <p:nvPr>
            <p:ph sz="quarter" idx="16" hasCustomPrompt="1"/>
          </p:nvPr>
        </p:nvSpPr>
        <p:spPr>
          <a:xfrm>
            <a:off x="4644008" y="1628800"/>
            <a:ext cx="4008922" cy="1368152"/>
          </a:xfrm>
        </p:spPr>
        <p:txBody>
          <a:bodyPr>
            <a:normAutofit/>
          </a:bodyPr>
          <a:lstStyle>
            <a:lvl1pPr marL="177800" indent="-177800">
              <a:buSzPct val="100000"/>
              <a:buFont typeface="Wingdings 2" pitchFamily="18" charset="2"/>
              <a:buChar char=""/>
              <a:defRPr sz="1400"/>
            </a:lvl1pPr>
          </a:lstStyle>
          <a:p>
            <a:pPr lvl="0"/>
            <a:r>
              <a:rPr lang="en-US" dirty="0" smtClean="0"/>
              <a:t>Click to edit TEXT</a:t>
            </a:r>
            <a:endParaRPr lang="uk-UA" dirty="0"/>
          </a:p>
        </p:txBody>
      </p:sp>
    </p:spTree>
    <p:extLst>
      <p:ext uri="{BB962C8B-B14F-4D97-AF65-F5344CB8AC3E}">
        <p14:creationId xmlns:p14="http://schemas.microsoft.com/office/powerpoint/2010/main" val="165124084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5_Content_Text_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uk-UA"/>
          </a:p>
        </p:txBody>
      </p:sp>
      <p:sp>
        <p:nvSpPr>
          <p:cNvPr id="3" name="Vertical Text Placeholder 2"/>
          <p:cNvSpPr>
            <a:spLocks noGrp="1"/>
          </p:cNvSpPr>
          <p:nvPr>
            <p:ph type="body" orient="vert" idx="1" hasCustomPrompt="1"/>
          </p:nvPr>
        </p:nvSpPr>
        <p:spPr/>
        <p:txBody>
          <a:bodyPr vert="eaVert"/>
          <a:lstStyle>
            <a:lvl1pPr marL="177800" indent="-177800">
              <a:buSzPct val="100000"/>
              <a:buFont typeface="Wingdings 2" pitchFamily="18" charset="2"/>
              <a:buChar char=""/>
              <a:defRPr/>
            </a:lvl1pPr>
            <a:lvl2pPr marL="627063" indent="-169863">
              <a:buSzPct val="100000"/>
              <a:buFont typeface="Wingdings 2" pitchFamily="18" charset="2"/>
              <a:buChar char=""/>
              <a:defRPr/>
            </a:lvl2pPr>
            <a:lvl3pPr marL="1077913" indent="-163513">
              <a:buSzPct val="100000"/>
              <a:buFont typeface="Wingdings 2" pitchFamily="18" charset="2"/>
              <a:buChar char=""/>
              <a:defRPr/>
            </a:lvl3pPr>
            <a:lvl4pPr marL="1528763" indent="-157163">
              <a:buSzPct val="100000"/>
              <a:buFont typeface="Wingdings 2" pitchFamily="18" charset="2"/>
              <a:buChar char=""/>
              <a:defRPr/>
            </a:lvl4pPr>
            <a:lvl5pPr marL="1979613" indent="-150813">
              <a:buSzPct val="100000"/>
              <a:buFont typeface="Wingdings 2" pitchFamily="18"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uk-UA" dirty="0"/>
          </a:p>
        </p:txBody>
      </p:sp>
      <p:sp>
        <p:nvSpPr>
          <p:cNvPr id="5" name="Footer Placeholder 4"/>
          <p:cNvSpPr>
            <a:spLocks noGrp="1"/>
          </p:cNvSpPr>
          <p:nvPr>
            <p:ph type="ftr" sz="quarter" idx="11"/>
          </p:nvPr>
        </p:nvSpPr>
        <p:spPr/>
        <p:txBody>
          <a:bodyPr/>
          <a:lstStyle/>
          <a:p>
            <a:r>
              <a:rPr lang="en-US" smtClean="0"/>
              <a:t>Presentation title </a:t>
            </a:r>
            <a:endParaRPr lang="uk-UA" dirty="0"/>
          </a:p>
        </p:txBody>
      </p:sp>
      <p:sp>
        <p:nvSpPr>
          <p:cNvPr id="6" name="Slide Number Placeholder 5"/>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2385234835"/>
      </p:ext>
    </p:extLst>
  </p:cSld>
  <p:clrMapOvr>
    <a:masterClrMapping/>
  </p:clrMapOvr>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6_Content_Slide_Vertical">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274638"/>
            <a:ext cx="2057400" cy="5851525"/>
          </a:xfrm>
        </p:spPr>
        <p:txBody>
          <a:bodyPr vert="eaVert"/>
          <a:lstStyle/>
          <a:p>
            <a:r>
              <a:rPr lang="en-US" dirty="0" smtClean="0"/>
              <a:t>Click to edit Master title style</a:t>
            </a:r>
            <a:endParaRPr lang="uk-UA" dirty="0"/>
          </a:p>
        </p:txBody>
      </p:sp>
      <p:sp>
        <p:nvSpPr>
          <p:cNvPr id="3" name="Vertical Text Placeholder 2"/>
          <p:cNvSpPr>
            <a:spLocks noGrp="1"/>
          </p:cNvSpPr>
          <p:nvPr>
            <p:ph type="body" orient="vert" idx="1" hasCustomPrompt="1"/>
          </p:nvPr>
        </p:nvSpPr>
        <p:spPr>
          <a:xfrm>
            <a:off x="457200" y="274638"/>
            <a:ext cx="6019800" cy="5851525"/>
          </a:xfrm>
        </p:spPr>
        <p:txBody>
          <a:bodyPr vert="eaVert"/>
          <a:lstStyle>
            <a:lvl1pPr marL="177800" indent="-177800">
              <a:buSzPct val="100000"/>
              <a:buFont typeface="Wingdings 2" pitchFamily="18" charset="2"/>
              <a:buChar char=""/>
              <a:defRPr/>
            </a:lvl1pPr>
            <a:lvl2pPr marL="627063" indent="-169863">
              <a:buSzPct val="100000"/>
              <a:buFont typeface="Wingdings 2" pitchFamily="18" charset="2"/>
              <a:buChar char=""/>
              <a:defRPr/>
            </a:lvl2pPr>
            <a:lvl3pPr marL="1077913" indent="-163513">
              <a:buSzPct val="100000"/>
              <a:buFont typeface="Wingdings 2" pitchFamily="18" charset="2"/>
              <a:buChar char=""/>
              <a:defRPr/>
            </a:lvl3pPr>
            <a:lvl4pPr marL="1528763" indent="-157163">
              <a:buSzPct val="100000"/>
              <a:buFont typeface="Wingdings 2" pitchFamily="18" charset="2"/>
              <a:buChar char=""/>
              <a:defRPr/>
            </a:lvl4pPr>
            <a:lvl5pPr marL="1979613" indent="-150813">
              <a:buSzPct val="100000"/>
              <a:buFont typeface="Wingdings 2" pitchFamily="18"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uk-UA" dirty="0"/>
          </a:p>
        </p:txBody>
      </p:sp>
      <p:sp>
        <p:nvSpPr>
          <p:cNvPr id="5" name="Footer Placeholder 4"/>
          <p:cNvSpPr>
            <a:spLocks noGrp="1"/>
          </p:cNvSpPr>
          <p:nvPr>
            <p:ph type="ftr" sz="quarter" idx="11"/>
          </p:nvPr>
        </p:nvSpPr>
        <p:spPr/>
        <p:txBody>
          <a:bodyPr/>
          <a:lstStyle/>
          <a:p>
            <a:r>
              <a:rPr lang="en-US" smtClean="0"/>
              <a:t>Presentation title </a:t>
            </a:r>
            <a:endParaRPr lang="uk-UA" dirty="0"/>
          </a:p>
        </p:txBody>
      </p:sp>
      <p:sp>
        <p:nvSpPr>
          <p:cNvPr id="6" name="Slide Number Placeholder 5"/>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63753191"/>
      </p:ext>
    </p:extLst>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_EVRYs_map">
    <p:spTree>
      <p:nvGrpSpPr>
        <p:cNvPr id="1" name=""/>
        <p:cNvGrpSpPr/>
        <p:nvPr/>
      </p:nvGrpSpPr>
      <p:grpSpPr>
        <a:xfrm>
          <a:off x="0" y="0"/>
          <a:ext cx="0" cy="0"/>
          <a:chOff x="0" y="0"/>
          <a:chExt cx="0" cy="0"/>
        </a:xfrm>
      </p:grpSpPr>
      <p:sp>
        <p:nvSpPr>
          <p:cNvPr id="3" name="Нижний колонтитул 2"/>
          <p:cNvSpPr>
            <a:spLocks noGrp="1"/>
          </p:cNvSpPr>
          <p:nvPr>
            <p:ph type="ftr" sz="quarter" idx="10"/>
          </p:nvPr>
        </p:nvSpPr>
        <p:spPr/>
        <p:txBody>
          <a:bodyPr/>
          <a:lstStyle/>
          <a:p>
            <a:r>
              <a:rPr lang="en-US" smtClean="0"/>
              <a:t>Presentation title </a:t>
            </a:r>
            <a:endParaRPr lang="uk-UA" dirty="0"/>
          </a:p>
        </p:txBody>
      </p:sp>
      <p:sp>
        <p:nvSpPr>
          <p:cNvPr id="4" name="Номер слайда 3"/>
          <p:cNvSpPr>
            <a:spLocks noGrp="1"/>
          </p:cNvSpPr>
          <p:nvPr>
            <p:ph type="sldNum" sz="quarter" idx="11"/>
          </p:nvPr>
        </p:nvSpPr>
        <p:spPr/>
        <p:txBody>
          <a:bodyPr/>
          <a:lstStyle/>
          <a:p>
            <a:fld id="{881B8FEE-C9A9-474F-A6A0-26D3489255B4}" type="slidenum">
              <a:rPr lang="uk-UA" smtClean="0"/>
              <a:t>‹#›</a:t>
            </a:fld>
            <a:endParaRPr lang="uk-UA"/>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6" name="Title 7"/>
          <p:cNvSpPr>
            <a:spLocks noGrp="1"/>
          </p:cNvSpPr>
          <p:nvPr>
            <p:ph type="title"/>
          </p:nvPr>
        </p:nvSpPr>
        <p:spPr>
          <a:xfrm>
            <a:off x="457200" y="274638"/>
            <a:ext cx="8229600" cy="1143000"/>
          </a:xfrm>
        </p:spPr>
        <p:txBody>
          <a:bodyPr/>
          <a:lstStyle/>
          <a:p>
            <a:r>
              <a:rPr lang="de-DE" dirty="0" err="1" smtClean="0"/>
              <a:t>With</a:t>
            </a:r>
            <a:r>
              <a:rPr lang="de-DE" dirty="0" smtClean="0"/>
              <a:t> </a:t>
            </a:r>
            <a:r>
              <a:rPr lang="de-DE" dirty="0" err="1" smtClean="0"/>
              <a:t>EVRY‘s</a:t>
            </a:r>
            <a:r>
              <a:rPr lang="de-DE" dirty="0" smtClean="0"/>
              <a:t> </a:t>
            </a:r>
            <a:r>
              <a:rPr lang="de-DE" dirty="0" err="1" smtClean="0"/>
              <a:t>Map</a:t>
            </a:r>
            <a:endParaRPr lang="en-US" dirty="0"/>
          </a:p>
        </p:txBody>
      </p:sp>
      <p:sp>
        <p:nvSpPr>
          <p:cNvPr id="7" name="Text Placeholder 2"/>
          <p:cNvSpPr>
            <a:spLocks noGrp="1"/>
          </p:cNvSpPr>
          <p:nvPr>
            <p:ph type="body" idx="1" hasCustomPrompt="1"/>
          </p:nvPr>
        </p:nvSpPr>
        <p:spPr>
          <a:xfrm>
            <a:off x="457200" y="1535113"/>
            <a:ext cx="4040188" cy="639762"/>
          </a:xfrm>
        </p:spPr>
        <p:txBody>
          <a:bodyPr/>
          <a:lstStyle>
            <a:lvl1pPr marL="177800" marR="0" indent="-177800" algn="l" defTabSz="914400" rtl="0" eaLnBrk="1" fontAlgn="auto" latinLnBrk="0" hangingPunct="1">
              <a:lnSpc>
                <a:spcPct val="100000"/>
              </a:lnSpc>
              <a:spcBef>
                <a:spcPct val="20000"/>
              </a:spcBef>
              <a:spcAft>
                <a:spcPts val="0"/>
              </a:spcAft>
              <a:buClr>
                <a:schemeClr val="tx2"/>
              </a:buClr>
              <a:buSzPct val="100000"/>
              <a:buFont typeface="Wingdings 2" pitchFamily="18" charset="2"/>
              <a:buChar char=""/>
              <a:tabLst/>
              <a:defRPr/>
            </a:lvl1pPr>
          </a:lstStyle>
          <a:p>
            <a:pPr lvl="0"/>
            <a:r>
              <a:rPr lang="en-US" dirty="0" smtClean="0"/>
              <a:t>Click to edit TEXT</a:t>
            </a:r>
            <a:endParaRPr lang="uk-UA" dirty="0" smtClean="0"/>
          </a:p>
          <a:p>
            <a:endParaRPr lang="en-US" dirty="0"/>
          </a:p>
        </p:txBody>
      </p:sp>
      <p:sp>
        <p:nvSpPr>
          <p:cNvPr id="8" name="Content Placeholder 6"/>
          <p:cNvSpPr>
            <a:spLocks noGrp="1"/>
          </p:cNvSpPr>
          <p:nvPr>
            <p:ph sz="half" idx="2" hasCustomPrompt="1"/>
          </p:nvPr>
        </p:nvSpPr>
        <p:spPr>
          <a:xfrm>
            <a:off x="457200" y="2174875"/>
            <a:ext cx="4040188" cy="3951288"/>
          </a:xfrm>
        </p:spPr>
        <p:txBody>
          <a:bodyPr/>
          <a:lstStyle>
            <a:lvl1pPr marL="177800" marR="0" indent="-177800" algn="l" defTabSz="914400" rtl="0" eaLnBrk="1" fontAlgn="auto" latinLnBrk="0" hangingPunct="1">
              <a:lnSpc>
                <a:spcPct val="100000"/>
              </a:lnSpc>
              <a:spcBef>
                <a:spcPct val="20000"/>
              </a:spcBef>
              <a:spcAft>
                <a:spcPts val="0"/>
              </a:spcAft>
              <a:buClr>
                <a:schemeClr val="tx2"/>
              </a:buClr>
              <a:buSzPct val="100000"/>
              <a:buFont typeface="Wingdings 2" pitchFamily="18" charset="2"/>
              <a:buChar char=""/>
              <a:tabLst/>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uk-UA" dirty="0"/>
          </a:p>
        </p:txBody>
      </p:sp>
      <p:sp>
        <p:nvSpPr>
          <p:cNvPr id="9" name="Text Placeholder 8"/>
          <p:cNvSpPr>
            <a:spLocks noGrp="1"/>
          </p:cNvSpPr>
          <p:nvPr>
            <p:ph type="body" sz="quarter" idx="3" hasCustomPrompt="1"/>
          </p:nvPr>
        </p:nvSpPr>
        <p:spPr>
          <a:xfrm>
            <a:off x="4645025" y="1535113"/>
            <a:ext cx="4041775" cy="639762"/>
          </a:xfrm>
        </p:spPr>
        <p:txBody>
          <a:bodyPr/>
          <a:lstStyle>
            <a:lvl1pPr marL="177800" marR="0" indent="-177800" algn="l" defTabSz="914400" rtl="0" eaLnBrk="1" fontAlgn="auto" latinLnBrk="0" hangingPunct="1">
              <a:lnSpc>
                <a:spcPct val="100000"/>
              </a:lnSpc>
              <a:spcBef>
                <a:spcPct val="20000"/>
              </a:spcBef>
              <a:spcAft>
                <a:spcPts val="0"/>
              </a:spcAft>
              <a:buClr>
                <a:schemeClr val="tx2"/>
              </a:buClr>
              <a:buSzPct val="100000"/>
              <a:buFont typeface="Wingdings 2" pitchFamily="18" charset="2"/>
              <a:buChar char=""/>
              <a:tabLst/>
              <a:defRPr/>
            </a:lvl1pPr>
          </a:lstStyle>
          <a:p>
            <a:pPr lvl="0"/>
            <a:r>
              <a:rPr lang="en-US" dirty="0" smtClean="0"/>
              <a:t>Click to edit TEXT</a:t>
            </a:r>
            <a:endParaRPr lang="uk-UA" dirty="0" smtClean="0"/>
          </a:p>
          <a:p>
            <a:endParaRPr lang="en-US" dirty="0"/>
          </a:p>
        </p:txBody>
      </p:sp>
      <p:sp>
        <p:nvSpPr>
          <p:cNvPr id="10" name="Content Placeholder 9"/>
          <p:cNvSpPr>
            <a:spLocks noGrp="1"/>
          </p:cNvSpPr>
          <p:nvPr>
            <p:ph sz="quarter" idx="4" hasCustomPrompt="1"/>
          </p:nvPr>
        </p:nvSpPr>
        <p:spPr>
          <a:xfrm>
            <a:off x="4645025" y="2174875"/>
            <a:ext cx="4041775" cy="3951288"/>
          </a:xfrm>
        </p:spPr>
        <p:txBody>
          <a:bodyPr/>
          <a:lstStyle>
            <a:lvl1pPr marL="177800" marR="0" indent="-177800" algn="l" defTabSz="914400" rtl="0" eaLnBrk="1" fontAlgn="auto" latinLnBrk="0" hangingPunct="1">
              <a:lnSpc>
                <a:spcPct val="100000"/>
              </a:lnSpc>
              <a:spcBef>
                <a:spcPct val="20000"/>
              </a:spcBef>
              <a:spcAft>
                <a:spcPts val="0"/>
              </a:spcAft>
              <a:buClr>
                <a:schemeClr val="tx2"/>
              </a:buClr>
              <a:buSzPct val="100000"/>
              <a:buFont typeface="Wingdings 2" pitchFamily="18" charset="2"/>
              <a:buChar char=""/>
              <a:tabLst/>
              <a:defRPr/>
            </a:lvl1pPr>
          </a:lstStyle>
          <a:p>
            <a:pPr lvl="0"/>
            <a:r>
              <a:rPr lang="en-US" dirty="0" smtClean="0"/>
              <a:t>Click to edit Master text styles</a:t>
            </a:r>
          </a:p>
        </p:txBody>
      </p:sp>
    </p:spTree>
    <p:extLst>
      <p:ext uri="{BB962C8B-B14F-4D97-AF65-F5344CB8AC3E}">
        <p14:creationId xmlns:p14="http://schemas.microsoft.com/office/powerpoint/2010/main" val="41846408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_Title_One_Subtitle_Full">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US" dirty="0" smtClean="0"/>
              <a:t>Click to edit Master title style</a:t>
            </a:r>
            <a:endParaRPr lang="uk-UA" dirty="0"/>
          </a:p>
        </p:txBody>
      </p:sp>
      <p:sp>
        <p:nvSpPr>
          <p:cNvPr id="3" name="Content Placeholder 2"/>
          <p:cNvSpPr>
            <a:spLocks noGrp="1"/>
          </p:cNvSpPr>
          <p:nvPr>
            <p:ph idx="1"/>
          </p:nvPr>
        </p:nvSpPr>
        <p:spPr>
          <a:xfrm>
            <a:off x="457200" y="1772816"/>
            <a:ext cx="8229600" cy="4353347"/>
          </a:xfrm>
        </p:spPr>
        <p:txBody>
          <a:bodyPr/>
          <a:lstStyle>
            <a:lvl1pPr marL="177800" indent="-177800">
              <a:buSzPct val="100000"/>
              <a:buFont typeface="Wingdings 2" pitchFamily="18" charset="2"/>
              <a:buChar char=""/>
              <a:defRPr/>
            </a:lvl1pPr>
            <a:lvl2pPr marL="627063" indent="-169863">
              <a:buSzPct val="100000"/>
              <a:buFont typeface="Wingdings 2" pitchFamily="18" charset="2"/>
              <a:buChar char=""/>
              <a:defRPr/>
            </a:lvl2pPr>
            <a:lvl3pPr marL="1077913" indent="-163513">
              <a:buSzPct val="100000"/>
              <a:buFont typeface="Wingdings 2" pitchFamily="18" charset="2"/>
              <a:buChar char=""/>
              <a:defRPr/>
            </a:lvl3pPr>
            <a:lvl4pPr marL="1528763" indent="-157163">
              <a:buSzPct val="100000"/>
              <a:buFont typeface="Wingdings 2" pitchFamily="18" charset="2"/>
              <a:buChar char=""/>
              <a:defRPr/>
            </a:lvl4pPr>
            <a:lvl5pPr marL="1979613" indent="-150813">
              <a:buSzPct val="100000"/>
              <a:buFont typeface="Wingdings 2" pitchFamily="18"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uk-UA" dirty="0"/>
          </a:p>
        </p:txBody>
      </p:sp>
      <p:sp>
        <p:nvSpPr>
          <p:cNvPr id="5" name="Footer Placeholder 4"/>
          <p:cNvSpPr>
            <a:spLocks noGrp="1"/>
          </p:cNvSpPr>
          <p:nvPr>
            <p:ph type="ftr" sz="quarter" idx="11"/>
          </p:nvPr>
        </p:nvSpPr>
        <p:spPr/>
        <p:txBody>
          <a:bodyPr/>
          <a:lstStyle/>
          <a:p>
            <a:r>
              <a:rPr lang="en-US" smtClean="0"/>
              <a:t>Presentation title </a:t>
            </a:r>
            <a:endParaRPr lang="uk-UA"/>
          </a:p>
        </p:txBody>
      </p:sp>
      <p:sp>
        <p:nvSpPr>
          <p:cNvPr id="6" name="Slide Number Placeholder 5"/>
          <p:cNvSpPr>
            <a:spLocks noGrp="1"/>
          </p:cNvSpPr>
          <p:nvPr>
            <p:ph type="sldNum" sz="quarter" idx="12"/>
          </p:nvPr>
        </p:nvSpPr>
        <p:spPr/>
        <p:txBody>
          <a:bodyPr/>
          <a:lstStyle/>
          <a:p>
            <a:fld id="{881B8FEE-C9A9-474F-A6A0-26D3489255B4}" type="slidenum">
              <a:rPr lang="uk-UA" smtClean="0"/>
              <a:t>‹#›</a:t>
            </a:fld>
            <a:endParaRPr lang="uk-UA"/>
          </a:p>
        </p:txBody>
      </p:sp>
      <p:sp>
        <p:nvSpPr>
          <p:cNvPr id="7" name="Text Placeholder 6"/>
          <p:cNvSpPr>
            <a:spLocks noGrp="1"/>
          </p:cNvSpPr>
          <p:nvPr>
            <p:ph type="body" sz="quarter" idx="13" hasCustomPrompt="1"/>
          </p:nvPr>
        </p:nvSpPr>
        <p:spPr>
          <a:xfrm>
            <a:off x="467544" y="1124744"/>
            <a:ext cx="8208912" cy="504056"/>
          </a:xfrm>
        </p:spPr>
        <p:txBody>
          <a:bodyPr>
            <a:normAutofit/>
          </a:bodyPr>
          <a:lstStyle>
            <a:lvl1pPr marL="0" indent="0">
              <a:buFontTx/>
              <a:buNone/>
              <a:defRPr sz="2000" b="1">
                <a:solidFill>
                  <a:schemeClr val="bg2"/>
                </a:solidFill>
                <a:latin typeface="+mj-lt"/>
              </a:defRPr>
            </a:lvl1pPr>
            <a:lvl5pPr marL="1828800" indent="0">
              <a:buNone/>
              <a:defRPr/>
            </a:lvl5pPr>
          </a:lstStyle>
          <a:p>
            <a:pPr lvl="0"/>
            <a:r>
              <a:rPr lang="en-US" dirty="0" smtClean="0"/>
              <a:t>Click to edit Master subtitle style</a:t>
            </a:r>
          </a:p>
        </p:txBody>
      </p:sp>
    </p:spTree>
    <p:extLst>
      <p:ext uri="{BB962C8B-B14F-4D97-AF65-F5344CB8AC3E}">
        <p14:creationId xmlns:p14="http://schemas.microsoft.com/office/powerpoint/2010/main" val="108337642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_One_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042792" cy="1143000"/>
          </a:xfrm>
        </p:spPr>
        <p:txBody>
          <a:bodyPr/>
          <a:lstStyle/>
          <a:p>
            <a:r>
              <a:rPr lang="en-US" dirty="0" smtClean="0"/>
              <a:t>Click to edit Master title style</a:t>
            </a:r>
            <a:endParaRPr lang="uk-UA" dirty="0"/>
          </a:p>
        </p:txBody>
      </p:sp>
      <p:sp>
        <p:nvSpPr>
          <p:cNvPr id="3" name="Content Placeholder 2"/>
          <p:cNvSpPr>
            <a:spLocks noGrp="1"/>
          </p:cNvSpPr>
          <p:nvPr>
            <p:ph sz="half" idx="1"/>
          </p:nvPr>
        </p:nvSpPr>
        <p:spPr>
          <a:xfrm>
            <a:off x="457200" y="1988840"/>
            <a:ext cx="4038600" cy="4137323"/>
          </a:xfrm>
        </p:spPr>
        <p:txBody>
          <a:bodyPr>
            <a:normAutofit/>
          </a:bodyPr>
          <a:lstStyle>
            <a:lvl1pPr marL="177800" indent="-177800">
              <a:buSzPct val="100000"/>
              <a:buFont typeface="Wingdings 2" pitchFamily="18" charset="2"/>
              <a:buChar char=""/>
              <a:defRPr sz="1800">
                <a:solidFill>
                  <a:schemeClr val="tx1"/>
                </a:solidFill>
              </a:defRPr>
            </a:lvl1pPr>
            <a:lvl2pPr marL="627063" indent="-169863">
              <a:buSzPct val="100000"/>
              <a:buFont typeface="Wingdings 2" pitchFamily="18" charset="2"/>
              <a:buChar char=""/>
              <a:defRPr sz="1600">
                <a:solidFill>
                  <a:schemeClr val="tx1"/>
                </a:solidFill>
              </a:defRPr>
            </a:lvl2pPr>
            <a:lvl3pPr marL="1077913" indent="-163513">
              <a:buSzPct val="100000"/>
              <a:buFont typeface="Wingdings 2" pitchFamily="18" charset="2"/>
              <a:buChar char=""/>
              <a:defRPr sz="1600">
                <a:solidFill>
                  <a:schemeClr val="tx1"/>
                </a:solidFill>
              </a:defRPr>
            </a:lvl3pPr>
            <a:lvl4pPr marL="1528763" indent="-157163">
              <a:buSzPct val="100000"/>
              <a:buFont typeface="Wingdings 2" pitchFamily="18" charset="2"/>
              <a:buChar char=""/>
              <a:defRPr sz="1600">
                <a:solidFill>
                  <a:schemeClr val="tx1"/>
                </a:solidFill>
              </a:defRPr>
            </a:lvl4pPr>
            <a:lvl5pPr marL="1979613" indent="-150813">
              <a:buSzPct val="100000"/>
              <a:buFont typeface="Wingdings 2" pitchFamily="18" charset="2"/>
              <a:buChar char=""/>
              <a:defRPr sz="160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uk-UA" dirty="0"/>
          </a:p>
        </p:txBody>
      </p:sp>
      <p:sp>
        <p:nvSpPr>
          <p:cNvPr id="6" name="Footer Placeholder 5"/>
          <p:cNvSpPr>
            <a:spLocks noGrp="1"/>
          </p:cNvSpPr>
          <p:nvPr>
            <p:ph type="ftr" sz="quarter" idx="11"/>
          </p:nvPr>
        </p:nvSpPr>
        <p:spPr/>
        <p:txBody>
          <a:bodyPr/>
          <a:lstStyle/>
          <a:p>
            <a:r>
              <a:rPr lang="en-US" smtClean="0"/>
              <a:t>Presentation title </a:t>
            </a:r>
            <a:endParaRPr lang="uk-UA"/>
          </a:p>
        </p:txBody>
      </p:sp>
      <p:sp>
        <p:nvSpPr>
          <p:cNvPr id="7" name="Slide Number Placeholder 6"/>
          <p:cNvSpPr>
            <a:spLocks noGrp="1"/>
          </p:cNvSpPr>
          <p:nvPr>
            <p:ph type="sldNum" sz="quarter" idx="12"/>
          </p:nvPr>
        </p:nvSpPr>
        <p:spPr/>
        <p:txBody>
          <a:bodyPr/>
          <a:lstStyle/>
          <a:p>
            <a:fld id="{881B8FEE-C9A9-474F-A6A0-26D3489255B4}" type="slidenum">
              <a:rPr lang="uk-UA" smtClean="0"/>
              <a:t>‹#›</a:t>
            </a:fld>
            <a:endParaRPr lang="uk-UA"/>
          </a:p>
        </p:txBody>
      </p:sp>
      <p:sp>
        <p:nvSpPr>
          <p:cNvPr id="8" name="Text Placeholder 6"/>
          <p:cNvSpPr>
            <a:spLocks noGrp="1"/>
          </p:cNvSpPr>
          <p:nvPr>
            <p:ph type="body" sz="quarter" idx="13" hasCustomPrompt="1"/>
          </p:nvPr>
        </p:nvSpPr>
        <p:spPr>
          <a:xfrm>
            <a:off x="467544" y="1412776"/>
            <a:ext cx="4032448" cy="504056"/>
          </a:xfrm>
        </p:spPr>
        <p:txBody>
          <a:bodyPr>
            <a:normAutofit/>
          </a:bodyPr>
          <a:lstStyle>
            <a:lvl1pPr marL="0" indent="0">
              <a:buFontTx/>
              <a:buNone/>
              <a:defRPr sz="2000" b="1">
                <a:solidFill>
                  <a:schemeClr val="bg2"/>
                </a:solidFill>
                <a:latin typeface="+mj-lt"/>
              </a:defRPr>
            </a:lvl1pPr>
            <a:lvl5pPr marL="1828800" indent="0">
              <a:buNone/>
              <a:defRPr/>
            </a:lvl5pPr>
          </a:lstStyle>
          <a:p>
            <a:pPr lvl="0"/>
            <a:r>
              <a:rPr lang="en-US" dirty="0" smtClean="0"/>
              <a:t>Click to edit Master subtitle style</a:t>
            </a:r>
          </a:p>
        </p:txBody>
      </p:sp>
    </p:spTree>
    <p:extLst>
      <p:ext uri="{BB962C8B-B14F-4D97-AF65-F5344CB8AC3E}">
        <p14:creationId xmlns:p14="http://schemas.microsoft.com/office/powerpoint/2010/main" val="287510059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_Compa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uk-UA"/>
          </a:p>
        </p:txBody>
      </p:sp>
      <p:sp>
        <p:nvSpPr>
          <p:cNvPr id="3" name="Text Placeholder 2"/>
          <p:cNvSpPr>
            <a:spLocks noGrp="1"/>
          </p:cNvSpPr>
          <p:nvPr>
            <p:ph type="body" idx="1"/>
          </p:nvPr>
        </p:nvSpPr>
        <p:spPr>
          <a:xfrm>
            <a:off x="457200" y="1535113"/>
            <a:ext cx="4040188" cy="639762"/>
          </a:xfrm>
        </p:spPr>
        <p:txBody>
          <a:bodyPr anchor="t">
            <a:normAutofit/>
          </a:bodyPr>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457200" y="2174875"/>
            <a:ext cx="4040188" cy="3951288"/>
          </a:xfrm>
        </p:spPr>
        <p:txBody>
          <a:bodyPr>
            <a:normAutofit/>
          </a:bodyPr>
          <a:lstStyle>
            <a:lvl1pPr marL="177800" indent="-177800">
              <a:buSzPct val="100000"/>
              <a:buFont typeface="Wingdings 2" pitchFamily="18" charset="2"/>
              <a:buChar char=""/>
              <a:defRPr sz="1800"/>
            </a:lvl1pPr>
            <a:lvl2pPr marL="627063" indent="-169863">
              <a:buSzPct val="100000"/>
              <a:buFont typeface="Wingdings 2" pitchFamily="18" charset="2"/>
              <a:buChar char=""/>
              <a:defRPr sz="1600"/>
            </a:lvl2pPr>
            <a:lvl3pPr marL="1077913" indent="-163513">
              <a:buSzPct val="100000"/>
              <a:buFont typeface="Wingdings 2" pitchFamily="18" charset="2"/>
              <a:buChar char=""/>
              <a:defRPr sz="1600"/>
            </a:lvl3pPr>
            <a:lvl4pPr marL="1528763" indent="-157163">
              <a:buSzPct val="100000"/>
              <a:buFont typeface="Wingdings 2" pitchFamily="18" charset="2"/>
              <a:buChar char=""/>
              <a:defRPr sz="1600"/>
            </a:lvl4pPr>
            <a:lvl5pPr marL="1979613" indent="-150813">
              <a:buSzPct val="100000"/>
              <a:buFont typeface="Wingdings 2" pitchFamily="18" charset="2"/>
              <a:buChar char=""/>
              <a:defRPr sz="1600"/>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uk-UA" dirty="0"/>
          </a:p>
        </p:txBody>
      </p:sp>
      <p:sp>
        <p:nvSpPr>
          <p:cNvPr id="5" name="Text Placeholder 4"/>
          <p:cNvSpPr>
            <a:spLocks noGrp="1"/>
          </p:cNvSpPr>
          <p:nvPr>
            <p:ph type="body" sz="quarter" idx="3"/>
          </p:nvPr>
        </p:nvSpPr>
        <p:spPr>
          <a:xfrm>
            <a:off x="4645025" y="1535113"/>
            <a:ext cx="4041775" cy="639762"/>
          </a:xfrm>
        </p:spPr>
        <p:txBody>
          <a:bodyPr anchor="t">
            <a:normAutofit/>
          </a:bodyPr>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45025" y="2174875"/>
            <a:ext cx="4041775" cy="3951288"/>
          </a:xfrm>
        </p:spPr>
        <p:txBody>
          <a:bodyPr/>
          <a:lstStyle>
            <a:lvl1pPr marL="177800" indent="-177800">
              <a:buSzPct val="100000"/>
              <a:buFont typeface="Calibri" pitchFamily="34" charset="0"/>
              <a:buChar char="●"/>
              <a:defRPr sz="1800"/>
            </a:lvl1pPr>
            <a:lvl2pPr marL="627063" indent="-169863">
              <a:buSzPct val="100000"/>
              <a:buFont typeface="Wingdings 2" pitchFamily="18" charset="2"/>
              <a:buChar char=""/>
              <a:defRPr sz="1600">
                <a:solidFill>
                  <a:schemeClr val="tx1"/>
                </a:solidFill>
              </a:defRPr>
            </a:lvl2pPr>
            <a:lvl3pPr marL="1077913" indent="-163513">
              <a:buSzPct val="100000"/>
              <a:buFont typeface="Calibri" pitchFamily="34" charset="0"/>
              <a:buChar char="●"/>
              <a:defRPr sz="1600">
                <a:solidFill>
                  <a:schemeClr val="tx1"/>
                </a:solidFill>
              </a:defRPr>
            </a:lvl3pPr>
            <a:lvl4pPr marL="1528763" indent="-157163">
              <a:buSzPct val="100000"/>
              <a:buFont typeface="Calibri" pitchFamily="34" charset="0"/>
              <a:buChar char="●"/>
              <a:defRPr sz="1600">
                <a:solidFill>
                  <a:schemeClr val="tx1"/>
                </a:solidFill>
              </a:defRPr>
            </a:lvl4pPr>
            <a:lvl5pPr marL="1979613" indent="-150813">
              <a:buSzPct val="100000"/>
              <a:buFont typeface="Calibri" pitchFamily="34" charset="0"/>
              <a:buChar char="●"/>
              <a:defRPr sz="1600">
                <a:solidFill>
                  <a:schemeClr val="tx1"/>
                </a:solidFill>
              </a:defRPr>
            </a:lvl5pPr>
            <a:lvl6pPr>
              <a:defRPr sz="1600"/>
            </a:lvl6pPr>
            <a:lvl7pPr>
              <a:defRPr sz="1600"/>
            </a:lvl7pPr>
            <a:lvl8pPr>
              <a:defRPr sz="1600"/>
            </a:lvl8pPr>
            <a:lvl9pPr>
              <a:defRPr sz="16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uk-UA" dirty="0"/>
          </a:p>
        </p:txBody>
      </p:sp>
      <p:sp>
        <p:nvSpPr>
          <p:cNvPr id="8" name="Footer Placeholder 7"/>
          <p:cNvSpPr>
            <a:spLocks noGrp="1"/>
          </p:cNvSpPr>
          <p:nvPr>
            <p:ph type="ftr" sz="quarter" idx="11"/>
          </p:nvPr>
        </p:nvSpPr>
        <p:spPr/>
        <p:txBody>
          <a:bodyPr/>
          <a:lstStyle/>
          <a:p>
            <a:r>
              <a:rPr lang="en-US" smtClean="0"/>
              <a:t>Presentation title </a:t>
            </a:r>
            <a:endParaRPr lang="uk-UA" dirty="0"/>
          </a:p>
        </p:txBody>
      </p:sp>
      <p:sp>
        <p:nvSpPr>
          <p:cNvPr id="9" name="Slide Number Placeholder 8"/>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1574817218"/>
      </p:ext>
    </p:extLst>
  </p:cSld>
  <p:clrMapOvr>
    <a:masterClrMapping/>
  </p:clrMapOvr>
  <p:timing>
    <p:tnLst>
      <p:par>
        <p:cTn id="1" dur="indefinite" restart="never" nodeType="tmRoot"/>
      </p:par>
    </p:tnLst>
  </p:timing>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ntent_Three_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lvl1pPr>
              <a:defRPr/>
            </a:lvl1pPr>
          </a:lstStyle>
          <a:p>
            <a:r>
              <a:rPr lang="en-US" smtClean="0"/>
              <a:t>Click to edit Master title style</a:t>
            </a:r>
            <a:endParaRPr lang="uk-UA"/>
          </a:p>
        </p:txBody>
      </p:sp>
      <p:sp>
        <p:nvSpPr>
          <p:cNvPr id="8" name="Footer Placeholder 7"/>
          <p:cNvSpPr>
            <a:spLocks noGrp="1"/>
          </p:cNvSpPr>
          <p:nvPr>
            <p:ph type="ftr" sz="quarter" idx="11"/>
          </p:nvPr>
        </p:nvSpPr>
        <p:spPr/>
        <p:txBody>
          <a:bodyPr/>
          <a:lstStyle/>
          <a:p>
            <a:r>
              <a:rPr lang="en-US" smtClean="0"/>
              <a:t>Presentation title </a:t>
            </a:r>
            <a:endParaRPr lang="uk-UA"/>
          </a:p>
        </p:txBody>
      </p:sp>
      <p:sp>
        <p:nvSpPr>
          <p:cNvPr id="9" name="Slide Number Placeholder 8"/>
          <p:cNvSpPr>
            <a:spLocks noGrp="1"/>
          </p:cNvSpPr>
          <p:nvPr>
            <p:ph type="sldNum" sz="quarter" idx="12"/>
          </p:nvPr>
        </p:nvSpPr>
        <p:spPr/>
        <p:txBody>
          <a:bodyPr/>
          <a:lstStyle/>
          <a:p>
            <a:fld id="{881B8FEE-C9A9-474F-A6A0-26D3489255B4}" type="slidenum">
              <a:rPr lang="uk-UA" smtClean="0"/>
              <a:t>‹#›</a:t>
            </a:fld>
            <a:endParaRPr lang="uk-UA"/>
          </a:p>
        </p:txBody>
      </p:sp>
      <p:sp>
        <p:nvSpPr>
          <p:cNvPr id="10" name="Content Placeholder 11"/>
          <p:cNvSpPr>
            <a:spLocks noGrp="1"/>
          </p:cNvSpPr>
          <p:nvPr>
            <p:ph sz="half" idx="2"/>
          </p:nvPr>
        </p:nvSpPr>
        <p:spPr>
          <a:xfrm>
            <a:off x="514350" y="1772816"/>
            <a:ext cx="2697690" cy="4199359"/>
          </a:xfrm>
        </p:spPr>
        <p:txBody>
          <a:bodyPr>
            <a:normAutofit/>
          </a:bodyPr>
          <a:lstStyle>
            <a:lvl1pPr marL="177800" indent="-177800">
              <a:buSzPct val="100000"/>
              <a:buFont typeface="Wingdings 2" pitchFamily="18" charset="2"/>
              <a:buChar char=""/>
              <a:defRPr sz="1400"/>
            </a:lvl1pPr>
          </a:lstStyle>
          <a:p>
            <a:endParaRPr lang="uk-UA" dirty="0"/>
          </a:p>
        </p:txBody>
      </p:sp>
      <p:sp>
        <p:nvSpPr>
          <p:cNvPr id="11" name="Content Placeholder 4"/>
          <p:cNvSpPr>
            <a:spLocks noGrp="1"/>
          </p:cNvSpPr>
          <p:nvPr>
            <p:ph sz="quarter" idx="4"/>
          </p:nvPr>
        </p:nvSpPr>
        <p:spPr>
          <a:xfrm>
            <a:off x="3225802" y="1772816"/>
            <a:ext cx="2698750" cy="4199359"/>
          </a:xfrm>
        </p:spPr>
        <p:txBody>
          <a:bodyPr>
            <a:normAutofit/>
          </a:bodyPr>
          <a:lstStyle>
            <a:lvl1pPr marL="177800" indent="-177800">
              <a:buSzPct val="100000"/>
              <a:buFont typeface="Wingdings 2" pitchFamily="18" charset="2"/>
              <a:buChar char=""/>
              <a:defRPr sz="1400"/>
            </a:lvl1pPr>
          </a:lstStyle>
          <a:p>
            <a:endParaRPr lang="uk-UA" dirty="0"/>
          </a:p>
        </p:txBody>
      </p:sp>
      <p:sp>
        <p:nvSpPr>
          <p:cNvPr id="12" name="Content Placeholder 7"/>
          <p:cNvSpPr>
            <a:spLocks noGrp="1"/>
          </p:cNvSpPr>
          <p:nvPr>
            <p:ph sz="quarter" idx="13"/>
          </p:nvPr>
        </p:nvSpPr>
        <p:spPr>
          <a:xfrm>
            <a:off x="5940425" y="1772816"/>
            <a:ext cx="2698750" cy="4199359"/>
          </a:xfrm>
        </p:spPr>
        <p:txBody>
          <a:bodyPr>
            <a:normAutofit/>
          </a:bodyPr>
          <a:lstStyle>
            <a:lvl1pPr marL="285750" indent="-285750">
              <a:buSzPct val="100000"/>
              <a:buFont typeface="Wingdings 2" pitchFamily="18" charset="2"/>
              <a:buChar char=""/>
              <a:defRPr sz="1400"/>
            </a:lvl1pPr>
          </a:lstStyle>
          <a:p>
            <a:endParaRPr lang="uk-UA" dirty="0"/>
          </a:p>
        </p:txBody>
      </p:sp>
      <p:sp>
        <p:nvSpPr>
          <p:cNvPr id="13" name="Text Placeholder 6"/>
          <p:cNvSpPr>
            <a:spLocks noGrp="1"/>
          </p:cNvSpPr>
          <p:nvPr>
            <p:ph type="body" sz="quarter" idx="14" hasCustomPrompt="1"/>
          </p:nvPr>
        </p:nvSpPr>
        <p:spPr>
          <a:xfrm>
            <a:off x="467544" y="1124744"/>
            <a:ext cx="8208912" cy="504056"/>
          </a:xfrm>
        </p:spPr>
        <p:txBody>
          <a:bodyPr>
            <a:normAutofit/>
          </a:bodyPr>
          <a:lstStyle>
            <a:lvl1pPr marL="0" indent="0">
              <a:buFontTx/>
              <a:buNone/>
              <a:defRPr sz="2000" b="1">
                <a:solidFill>
                  <a:schemeClr val="bg2"/>
                </a:solidFill>
                <a:latin typeface="+mj-lt"/>
              </a:defRPr>
            </a:lvl1pPr>
            <a:lvl5pPr marL="1828800" indent="0">
              <a:buNone/>
              <a:defRPr/>
            </a:lvl5pPr>
          </a:lstStyle>
          <a:p>
            <a:pPr lvl="0"/>
            <a:r>
              <a:rPr lang="en-US" dirty="0" smtClean="0"/>
              <a:t>Click to edit Master subtitle style</a:t>
            </a:r>
          </a:p>
        </p:txBody>
      </p:sp>
    </p:spTree>
    <p:extLst>
      <p:ext uri="{BB962C8B-B14F-4D97-AF65-F5344CB8AC3E}">
        <p14:creationId xmlns:p14="http://schemas.microsoft.com/office/powerpoint/2010/main" val="32829905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ontent_Five_Subtitl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Presentation title </a:t>
            </a:r>
            <a:endParaRPr lang="uk-UA"/>
          </a:p>
        </p:txBody>
      </p:sp>
      <p:sp>
        <p:nvSpPr>
          <p:cNvPr id="7" name="Slide Number Placeholder 6"/>
          <p:cNvSpPr>
            <a:spLocks noGrp="1"/>
          </p:cNvSpPr>
          <p:nvPr>
            <p:ph type="sldNum" sz="quarter" idx="12"/>
          </p:nvPr>
        </p:nvSpPr>
        <p:spPr/>
        <p:txBody>
          <a:bodyPr/>
          <a:lstStyle/>
          <a:p>
            <a:fld id="{881B8FEE-C9A9-474F-A6A0-26D3489255B4}" type="slidenum">
              <a:rPr lang="uk-UA" smtClean="0"/>
              <a:t>‹#›</a:t>
            </a:fld>
            <a:endParaRPr lang="uk-UA"/>
          </a:p>
        </p:txBody>
      </p:sp>
      <p:sp>
        <p:nvSpPr>
          <p:cNvPr id="9" name="Content Placeholder 2"/>
          <p:cNvSpPr>
            <a:spLocks noGrp="1"/>
          </p:cNvSpPr>
          <p:nvPr>
            <p:ph sz="half" idx="2"/>
          </p:nvPr>
        </p:nvSpPr>
        <p:spPr>
          <a:xfrm>
            <a:off x="514350" y="3356992"/>
            <a:ext cx="2697690" cy="2615183"/>
          </a:xfrm>
        </p:spPr>
        <p:txBody>
          <a:bodyPr>
            <a:normAutofit/>
          </a:bodyPr>
          <a:lstStyle>
            <a:lvl1pPr marL="177800" indent="-177800">
              <a:buSzPct val="100000"/>
              <a:buFont typeface="Wingdings 2" pitchFamily="18" charset="2"/>
              <a:buChar char=""/>
              <a:defRPr sz="1400"/>
            </a:lvl1pPr>
          </a:lstStyle>
          <a:p>
            <a:endParaRPr lang="uk-UA" dirty="0"/>
          </a:p>
        </p:txBody>
      </p:sp>
      <p:sp>
        <p:nvSpPr>
          <p:cNvPr id="11" name="Content Placeholder 4"/>
          <p:cNvSpPr>
            <a:spLocks noGrp="1"/>
          </p:cNvSpPr>
          <p:nvPr>
            <p:ph sz="quarter" idx="4"/>
          </p:nvPr>
        </p:nvSpPr>
        <p:spPr>
          <a:xfrm>
            <a:off x="3225802" y="3356992"/>
            <a:ext cx="2698750" cy="2615183"/>
          </a:xfrm>
        </p:spPr>
        <p:txBody>
          <a:bodyPr>
            <a:normAutofit/>
          </a:bodyPr>
          <a:lstStyle>
            <a:lvl1pPr marL="342900" indent="-342900">
              <a:buSzPct val="100000"/>
              <a:buFont typeface="Wingdings 2" pitchFamily="18" charset="2"/>
              <a:buChar char=""/>
              <a:defRPr sz="1400"/>
            </a:lvl1pPr>
          </a:lstStyle>
          <a:p>
            <a:endParaRPr lang="uk-UA" dirty="0"/>
          </a:p>
        </p:txBody>
      </p:sp>
      <p:sp>
        <p:nvSpPr>
          <p:cNvPr id="13" name="Content Placeholder 7"/>
          <p:cNvSpPr>
            <a:spLocks noGrp="1"/>
          </p:cNvSpPr>
          <p:nvPr>
            <p:ph sz="quarter" idx="14"/>
          </p:nvPr>
        </p:nvSpPr>
        <p:spPr>
          <a:xfrm>
            <a:off x="5940425" y="3356992"/>
            <a:ext cx="2698750" cy="2615183"/>
          </a:xfrm>
        </p:spPr>
        <p:txBody>
          <a:bodyPr>
            <a:normAutofit/>
          </a:bodyPr>
          <a:lstStyle>
            <a:lvl1pPr marL="177800" indent="-177800">
              <a:buSzPct val="100000"/>
              <a:buFont typeface="Wingdings 2" pitchFamily="18" charset="2"/>
              <a:buChar char=""/>
              <a:defRPr sz="1400"/>
            </a:lvl1pPr>
          </a:lstStyle>
          <a:p>
            <a:endParaRPr lang="uk-UA" dirty="0"/>
          </a:p>
        </p:txBody>
      </p:sp>
      <p:sp>
        <p:nvSpPr>
          <p:cNvPr id="14" name="Content Placeholder 2"/>
          <p:cNvSpPr>
            <a:spLocks noGrp="1"/>
          </p:cNvSpPr>
          <p:nvPr>
            <p:ph sz="half" idx="15"/>
          </p:nvPr>
        </p:nvSpPr>
        <p:spPr>
          <a:xfrm>
            <a:off x="539552" y="1844824"/>
            <a:ext cx="3898034" cy="1368152"/>
          </a:xfrm>
        </p:spPr>
        <p:txBody>
          <a:bodyPr>
            <a:normAutofit/>
          </a:bodyPr>
          <a:lstStyle>
            <a:lvl1pPr marL="177800" indent="-177800">
              <a:buSzPct val="100000"/>
              <a:buFont typeface="Wingdings 2" pitchFamily="18" charset="2"/>
              <a:buChar char=""/>
              <a:defRPr sz="1400"/>
            </a:lvl1pPr>
          </a:lstStyle>
          <a:p>
            <a:endParaRPr lang="uk-UA" dirty="0"/>
          </a:p>
        </p:txBody>
      </p:sp>
      <p:sp>
        <p:nvSpPr>
          <p:cNvPr id="15" name="Content Placeholder 4"/>
          <p:cNvSpPr>
            <a:spLocks noGrp="1"/>
          </p:cNvSpPr>
          <p:nvPr>
            <p:ph sz="quarter" idx="16"/>
          </p:nvPr>
        </p:nvSpPr>
        <p:spPr>
          <a:xfrm>
            <a:off x="4644008" y="1844824"/>
            <a:ext cx="4008922" cy="1368152"/>
          </a:xfrm>
        </p:spPr>
        <p:txBody>
          <a:bodyPr>
            <a:normAutofit/>
          </a:bodyPr>
          <a:lstStyle>
            <a:lvl1pPr marL="177800" indent="-177800">
              <a:buSzPct val="100000"/>
              <a:buFont typeface="Wingdings 2" pitchFamily="18" charset="2"/>
              <a:buChar char=""/>
              <a:defRPr sz="1400"/>
            </a:lvl1pPr>
          </a:lstStyle>
          <a:p>
            <a:endParaRPr lang="uk-UA" dirty="0"/>
          </a:p>
        </p:txBody>
      </p:sp>
      <p:sp>
        <p:nvSpPr>
          <p:cNvPr id="10" name="Title 1"/>
          <p:cNvSpPr>
            <a:spLocks noGrp="1"/>
          </p:cNvSpPr>
          <p:nvPr>
            <p:ph type="title"/>
          </p:nvPr>
        </p:nvSpPr>
        <p:spPr>
          <a:xfrm>
            <a:off x="457200" y="274638"/>
            <a:ext cx="8229600" cy="778098"/>
          </a:xfrm>
        </p:spPr>
        <p:txBody>
          <a:bodyPr/>
          <a:lstStyle>
            <a:lvl1pPr>
              <a:defRPr/>
            </a:lvl1pPr>
          </a:lstStyle>
          <a:p>
            <a:r>
              <a:rPr lang="en-US" smtClean="0"/>
              <a:t>Click to edit Master title style</a:t>
            </a:r>
            <a:endParaRPr lang="uk-UA"/>
          </a:p>
        </p:txBody>
      </p:sp>
      <p:sp>
        <p:nvSpPr>
          <p:cNvPr id="12" name="Text Placeholder 6"/>
          <p:cNvSpPr>
            <a:spLocks noGrp="1"/>
          </p:cNvSpPr>
          <p:nvPr>
            <p:ph type="body" sz="quarter" idx="17" hasCustomPrompt="1"/>
          </p:nvPr>
        </p:nvSpPr>
        <p:spPr>
          <a:xfrm>
            <a:off x="467544" y="1124744"/>
            <a:ext cx="8208912" cy="504056"/>
          </a:xfrm>
        </p:spPr>
        <p:txBody>
          <a:bodyPr>
            <a:normAutofit/>
          </a:bodyPr>
          <a:lstStyle>
            <a:lvl1pPr marL="0" indent="0">
              <a:buFontTx/>
              <a:buNone/>
              <a:defRPr sz="2000" b="1">
                <a:solidFill>
                  <a:schemeClr val="bg2"/>
                </a:solidFill>
                <a:latin typeface="+mj-lt"/>
              </a:defRPr>
            </a:lvl1pPr>
            <a:lvl5pPr marL="1828800" indent="0">
              <a:buNone/>
              <a:defRPr/>
            </a:lvl5pPr>
          </a:lstStyle>
          <a:p>
            <a:pPr lvl="0"/>
            <a:r>
              <a:rPr lang="en-US" dirty="0" smtClean="0"/>
              <a:t>Click to edit Master subtitle style</a:t>
            </a:r>
          </a:p>
        </p:txBody>
      </p:sp>
    </p:spTree>
    <p:extLst>
      <p:ext uri="{BB962C8B-B14F-4D97-AF65-F5344CB8AC3E}">
        <p14:creationId xmlns:p14="http://schemas.microsoft.com/office/powerpoint/2010/main" val="28992259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3_Title_Slid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uk-UA" dirty="0"/>
          </a:p>
        </p:txBody>
      </p:sp>
      <p:sp>
        <p:nvSpPr>
          <p:cNvPr id="4" name="Footer Placeholder 3"/>
          <p:cNvSpPr>
            <a:spLocks noGrp="1"/>
          </p:cNvSpPr>
          <p:nvPr>
            <p:ph type="ftr" sz="quarter" idx="11"/>
          </p:nvPr>
        </p:nvSpPr>
        <p:spPr/>
        <p:txBody>
          <a:bodyPr/>
          <a:lstStyle/>
          <a:p>
            <a:r>
              <a:rPr lang="en-US" smtClean="0"/>
              <a:t>Presentation title </a:t>
            </a:r>
            <a:endParaRPr lang="uk-UA" dirty="0"/>
          </a:p>
        </p:txBody>
      </p:sp>
      <p:sp>
        <p:nvSpPr>
          <p:cNvPr id="5" name="Slide Number Placeholder 4"/>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1014472052"/>
      </p:ext>
    </p:extLst>
  </p:cSld>
  <p:clrMapOvr>
    <a:masterClrMapping/>
  </p:clrMapOvr>
  <p:timing>
    <p:tnLst>
      <p:par>
        <p:cTn id="1" dur="indefinite" restart="never" nodeType="tmRoot"/>
      </p:par>
    </p:tn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5_Content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Presentation title </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3917177226"/>
      </p:ext>
    </p:extLst>
  </p:cSld>
  <p:clrMapOvr>
    <a:masterClrMapping/>
  </p:clrMapOvr>
  <p:timing>
    <p:tnLst>
      <p:par>
        <p:cTn id="1" dur="indefinite" restart="never" nodeType="tmRoot"/>
      </p:par>
    </p:tn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1_Object_with_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uk-UA"/>
          </a:p>
        </p:txBody>
      </p:sp>
      <p:sp>
        <p:nvSpPr>
          <p:cNvPr id="3" name="Content Placeholder 2"/>
          <p:cNvSpPr>
            <a:spLocks noGrp="1"/>
          </p:cNvSpPr>
          <p:nvPr>
            <p:ph idx="1"/>
          </p:nvPr>
        </p:nvSpPr>
        <p:spPr>
          <a:xfrm>
            <a:off x="3575050" y="273050"/>
            <a:ext cx="5111750" cy="5853113"/>
          </a:xfrm>
        </p:spPr>
        <p:txBody>
          <a:bodyPr>
            <a:normAutofit/>
          </a:bodyPr>
          <a:lstStyle>
            <a:lvl1pPr marL="177800" indent="-177800">
              <a:buSzPct val="100000"/>
              <a:buFont typeface="Wingdings 2" pitchFamily="18" charset="2"/>
              <a:buChar char=""/>
              <a:defRPr sz="1800"/>
            </a:lvl1pPr>
            <a:lvl2pPr marL="627063" indent="-169863">
              <a:buSzPct val="100000"/>
              <a:buFont typeface="Wingdings 2" pitchFamily="18" charset="2"/>
              <a:buChar char=""/>
              <a:defRPr sz="1600"/>
            </a:lvl2pPr>
            <a:lvl3pPr marL="1077913" indent="-163513">
              <a:buSzPct val="100000"/>
              <a:buFont typeface="Wingdings 2" pitchFamily="18" charset="2"/>
              <a:buChar char=""/>
              <a:defRPr sz="1600"/>
            </a:lvl3pPr>
            <a:lvl4pPr marL="1528763" indent="-157163">
              <a:buSzPct val="100000"/>
              <a:buFont typeface="Wingdings 2" pitchFamily="18" charset="2"/>
              <a:buChar char=""/>
              <a:defRPr sz="1600"/>
            </a:lvl4pPr>
            <a:lvl5pPr marL="1979613" indent="-150813">
              <a:buSzPct val="100000"/>
              <a:buFont typeface="Wingdings 2" pitchFamily="18" charset="2"/>
              <a:buChar char=""/>
              <a:defRPr sz="1600"/>
            </a:lvl5pPr>
            <a:lvl6pPr>
              <a:defRPr sz="2000"/>
            </a:lvl6pPr>
            <a:lvl7pPr>
              <a:defRPr sz="2000"/>
            </a:lvl7pPr>
            <a:lvl8pPr>
              <a:defRPr sz="2000"/>
            </a:lvl8pPr>
            <a:lvl9pPr>
              <a:defRPr sz="2000"/>
            </a:lvl9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uk-UA"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6" name="Footer Placeholder 5"/>
          <p:cNvSpPr>
            <a:spLocks noGrp="1"/>
          </p:cNvSpPr>
          <p:nvPr>
            <p:ph type="ftr" sz="quarter" idx="11"/>
          </p:nvPr>
        </p:nvSpPr>
        <p:spPr/>
        <p:txBody>
          <a:bodyPr/>
          <a:lstStyle/>
          <a:p>
            <a:r>
              <a:rPr lang="en-US" smtClean="0"/>
              <a:t>Presentation title </a:t>
            </a:r>
            <a:endParaRPr lang="uk-UA" dirty="0"/>
          </a:p>
        </p:txBody>
      </p:sp>
      <p:sp>
        <p:nvSpPr>
          <p:cNvPr id="7" name="Slide Number Placeholder 6"/>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1803954175"/>
      </p:ext>
    </p:extLst>
  </p:cSld>
  <p:clrMapOvr>
    <a:masterClrMapping/>
  </p:clrMapOvr>
  <p:timing>
    <p:tnLst>
      <p:par>
        <p:cTn id="1" dur="indefinite" restart="never" nodeType="tmRoot"/>
      </p:par>
    </p:tn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2_Object_with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p:spPr>
        <p:txBody>
          <a:bodyPr anchor="b"/>
          <a:lstStyle>
            <a:lvl1pPr algn="l">
              <a:defRPr sz="2000" b="1"/>
            </a:lvl1pPr>
          </a:lstStyle>
          <a:p>
            <a:r>
              <a:rPr lang="en-US" dirty="0" smtClean="0"/>
              <a:t>Click to edit Master title style</a:t>
            </a:r>
            <a:endParaRPr lang="uk-UA" dirty="0"/>
          </a:p>
        </p:txBody>
      </p:sp>
      <p:sp>
        <p:nvSpPr>
          <p:cNvPr id="3" name="Picture Placeholder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Input picture</a:t>
            </a:r>
            <a:endParaRPr lang="uk-UA" dirty="0"/>
          </a:p>
        </p:txBody>
      </p:sp>
      <p:sp>
        <p:nvSpPr>
          <p:cNvPr id="4" name="Text Placehold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Template slide</a:t>
            </a:r>
            <a:endParaRPr lang="ru-RU" dirty="0" smtClean="0"/>
          </a:p>
        </p:txBody>
      </p:sp>
      <p:sp>
        <p:nvSpPr>
          <p:cNvPr id="6" name="Footer Placeholder 5"/>
          <p:cNvSpPr>
            <a:spLocks noGrp="1"/>
          </p:cNvSpPr>
          <p:nvPr>
            <p:ph type="ftr" sz="quarter" idx="11"/>
          </p:nvPr>
        </p:nvSpPr>
        <p:spPr/>
        <p:txBody>
          <a:bodyPr/>
          <a:lstStyle/>
          <a:p>
            <a:r>
              <a:rPr lang="en-US" smtClean="0"/>
              <a:t>Presentation title </a:t>
            </a:r>
            <a:endParaRPr lang="uk-UA" dirty="0"/>
          </a:p>
        </p:txBody>
      </p:sp>
      <p:sp>
        <p:nvSpPr>
          <p:cNvPr id="7" name="Slide Number Placeholder 6"/>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4293097173"/>
      </p:ext>
    </p:extLst>
  </p:cSld>
  <p:clrMapOvr>
    <a:masterClrMapping/>
  </p:clrMapOvr>
  <p:timing>
    <p:tnLst>
      <p:par>
        <p:cT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_Circle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5" name="Footer Placeholder 4"/>
          <p:cNvSpPr>
            <a:spLocks noGrp="1"/>
          </p:cNvSpPr>
          <p:nvPr>
            <p:ph type="ftr" sz="quarter" idx="11"/>
          </p:nvPr>
        </p:nvSpPr>
        <p:spPr/>
        <p:txBody>
          <a:bodyPr/>
          <a:lstStyle/>
          <a:p>
            <a:r>
              <a:rPr lang="en-US" smtClean="0"/>
              <a:t>Presentation title </a:t>
            </a:r>
            <a:endParaRPr lang="uk-UA"/>
          </a:p>
        </p:txBody>
      </p:sp>
      <p:sp>
        <p:nvSpPr>
          <p:cNvPr id="6" name="Slide Number Placeholder 5"/>
          <p:cNvSpPr>
            <a:spLocks noGrp="1"/>
          </p:cNvSpPr>
          <p:nvPr>
            <p:ph type="sldNum" sz="quarter" idx="12"/>
          </p:nvPr>
        </p:nvSpPr>
        <p:spPr/>
        <p:txBody>
          <a:bodyPr/>
          <a:lstStyle/>
          <a:p>
            <a:fld id="{881B8FEE-C9A9-474F-A6A0-26D3489255B4}" type="slidenum">
              <a:rPr lang="uk-UA" smtClean="0"/>
              <a:t>‹#›</a:t>
            </a:fld>
            <a:endParaRPr lang="uk-UA"/>
          </a:p>
        </p:txBody>
      </p:sp>
      <p:sp>
        <p:nvSpPr>
          <p:cNvPr id="14" name="Content Placeholder 2"/>
          <p:cNvSpPr>
            <a:spLocks noGrp="1"/>
          </p:cNvSpPr>
          <p:nvPr>
            <p:ph sz="half" idx="1"/>
          </p:nvPr>
        </p:nvSpPr>
        <p:spPr>
          <a:xfrm>
            <a:off x="1109464" y="1916832"/>
            <a:ext cx="4038600" cy="3888433"/>
          </a:xfrm>
        </p:spPr>
        <p:txBody>
          <a:bodyPr>
            <a:normAutofit/>
          </a:bodyPr>
          <a:lstStyle>
            <a:lvl1pPr marL="177800" indent="-177800">
              <a:buClr>
                <a:schemeClr val="bg1"/>
              </a:buClr>
              <a:buSzPct val="100000"/>
              <a:buFont typeface="Calibri" pitchFamily="34" charset="0"/>
              <a:buChar char="●"/>
              <a:defRPr sz="1600">
                <a:solidFill>
                  <a:schemeClr val="bg1"/>
                </a:solidFill>
              </a:defRPr>
            </a:lvl1pPr>
            <a:lvl2pPr marL="627063" indent="-169863">
              <a:buClr>
                <a:schemeClr val="bg1"/>
              </a:buClr>
              <a:buSzPct val="100000"/>
              <a:buFont typeface="Calibri" pitchFamily="34" charset="0"/>
              <a:buChar char="●"/>
              <a:defRPr sz="1600">
                <a:solidFill>
                  <a:schemeClr val="bg1"/>
                </a:solidFill>
              </a:defRPr>
            </a:lvl2pPr>
            <a:lvl3pPr marL="1077913" indent="-163513">
              <a:buClr>
                <a:schemeClr val="bg1"/>
              </a:buClr>
              <a:buSzPct val="100000"/>
              <a:buFont typeface="Calibri" pitchFamily="34" charset="0"/>
              <a:buChar char="●"/>
              <a:defRPr sz="1600">
                <a:solidFill>
                  <a:schemeClr val="bg1"/>
                </a:solidFill>
              </a:defRPr>
            </a:lvl3pPr>
            <a:lvl4pPr marL="1528763" indent="-157163">
              <a:buClr>
                <a:schemeClr val="bg1"/>
              </a:buClr>
              <a:buSzPct val="100000"/>
              <a:buFont typeface="Calibri" pitchFamily="34" charset="0"/>
              <a:buChar char="●"/>
              <a:defRPr sz="1600">
                <a:solidFill>
                  <a:schemeClr val="bg1"/>
                </a:solidFill>
              </a:defRPr>
            </a:lvl4pPr>
            <a:lvl5pPr marL="1979613" indent="-150813">
              <a:buClr>
                <a:schemeClr val="bg1"/>
              </a:buClr>
              <a:buSzPct val="100000"/>
              <a:buFont typeface="Calibri" pitchFamily="34" charset="0"/>
              <a:buChar char="●"/>
              <a:defRPr sz="16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uk-UA" dirty="0"/>
          </a:p>
        </p:txBody>
      </p:sp>
      <p:sp>
        <p:nvSpPr>
          <p:cNvPr id="13" name="Title 1"/>
          <p:cNvSpPr>
            <a:spLocks noGrp="1"/>
          </p:cNvSpPr>
          <p:nvPr>
            <p:ph type="title"/>
          </p:nvPr>
        </p:nvSpPr>
        <p:spPr>
          <a:xfrm>
            <a:off x="1360967" y="926650"/>
            <a:ext cx="2304256" cy="360040"/>
          </a:xfrm>
        </p:spPr>
        <p:txBody>
          <a:bodyPr>
            <a:noAutofit/>
          </a:bodyPr>
          <a:lstStyle>
            <a:lvl1pPr>
              <a:defRPr sz="2400" b="1">
                <a:solidFill>
                  <a:schemeClr val="bg1"/>
                </a:solidFill>
              </a:defRPr>
            </a:lvl1pPr>
          </a:lstStyle>
          <a:p>
            <a:r>
              <a:rPr lang="en-US" dirty="0" smtClean="0"/>
              <a:t>Click to edit</a:t>
            </a:r>
            <a:endParaRPr lang="uk-UA" dirty="0"/>
          </a:p>
        </p:txBody>
      </p:sp>
    </p:spTree>
    <p:extLst>
      <p:ext uri="{BB962C8B-B14F-4D97-AF65-F5344CB8AC3E}">
        <p14:creationId xmlns:p14="http://schemas.microsoft.com/office/powerpoint/2010/main" val="192974714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ntent_Circles">
    <p:spTree>
      <p:nvGrpSpPr>
        <p:cNvPr id="1" name=""/>
        <p:cNvGrpSpPr/>
        <p:nvPr/>
      </p:nvGrpSpPr>
      <p:grpSpPr>
        <a:xfrm>
          <a:off x="0" y="0"/>
          <a:ext cx="0" cy="0"/>
          <a:chOff x="0" y="0"/>
          <a:chExt cx="0" cy="0"/>
        </a:xfrm>
      </p:grpSpPr>
      <p:sp>
        <p:nvSpPr>
          <p:cNvPr id="14" name="Текст 12"/>
          <p:cNvSpPr>
            <a:spLocks noGrp="1"/>
          </p:cNvSpPr>
          <p:nvPr>
            <p:ph type="body" sz="quarter" idx="13" hasCustomPrompt="1"/>
          </p:nvPr>
        </p:nvSpPr>
        <p:spPr>
          <a:xfrm>
            <a:off x="6220883" y="1748465"/>
            <a:ext cx="936104" cy="369887"/>
          </a:xfrm>
        </p:spPr>
        <p:txBody>
          <a:bodyPr/>
          <a:lstStyle>
            <a:lvl1pPr marL="0" indent="0">
              <a:buNone/>
              <a:defRPr b="1" baseline="0"/>
            </a:lvl1pPr>
          </a:lstStyle>
          <a:p>
            <a:pPr lvl="0"/>
            <a:r>
              <a:rPr lang="en-US" dirty="0" smtClean="0"/>
              <a:t>Circle 2</a:t>
            </a:r>
            <a:endParaRPr lang="ru-RU" dirty="0"/>
          </a:p>
        </p:txBody>
      </p:sp>
      <p:sp>
        <p:nvSpPr>
          <p:cNvPr id="13" name="Текст 12"/>
          <p:cNvSpPr>
            <a:spLocks noGrp="1"/>
          </p:cNvSpPr>
          <p:nvPr>
            <p:ph type="body" sz="quarter" idx="12" hasCustomPrompt="1"/>
          </p:nvPr>
        </p:nvSpPr>
        <p:spPr>
          <a:xfrm>
            <a:off x="1900402" y="1798750"/>
            <a:ext cx="936104" cy="369887"/>
          </a:xfrm>
        </p:spPr>
        <p:txBody>
          <a:bodyPr/>
          <a:lstStyle>
            <a:lvl1pPr marL="0" indent="0">
              <a:buNone/>
              <a:defRPr b="1" baseline="0"/>
            </a:lvl1pPr>
          </a:lstStyle>
          <a:p>
            <a:pPr lvl="0"/>
            <a:r>
              <a:rPr lang="en-US" dirty="0" smtClean="0"/>
              <a:t>Circle 1</a:t>
            </a:r>
            <a:endParaRPr lang="ru-RU" dirty="0"/>
          </a:p>
        </p:txBody>
      </p:sp>
      <p:sp>
        <p:nvSpPr>
          <p:cNvPr id="3" name="Нижний колонтитул 2"/>
          <p:cNvSpPr>
            <a:spLocks noGrp="1"/>
          </p:cNvSpPr>
          <p:nvPr>
            <p:ph type="ftr" sz="quarter" idx="10"/>
          </p:nvPr>
        </p:nvSpPr>
        <p:spPr/>
        <p:txBody>
          <a:bodyPr/>
          <a:lstStyle/>
          <a:p>
            <a:r>
              <a:rPr lang="en-US" smtClean="0"/>
              <a:t>Presentation title </a:t>
            </a:r>
            <a:endParaRPr lang="uk-UA" dirty="0"/>
          </a:p>
        </p:txBody>
      </p:sp>
      <p:sp>
        <p:nvSpPr>
          <p:cNvPr id="4" name="Номер слайда 3"/>
          <p:cNvSpPr>
            <a:spLocks noGrp="1"/>
          </p:cNvSpPr>
          <p:nvPr>
            <p:ph type="sldNum" sz="quarter" idx="11"/>
          </p:nvPr>
        </p:nvSpPr>
        <p:spPr/>
        <p:txBody>
          <a:bodyPr/>
          <a:lstStyle/>
          <a:p>
            <a:fld id="{881B8FEE-C9A9-474F-A6A0-26D3489255B4}" type="slidenum">
              <a:rPr lang="uk-UA" smtClean="0"/>
              <a:t>‹#›</a:t>
            </a:fld>
            <a:endParaRPr lang="uk-UA"/>
          </a:p>
        </p:txBody>
      </p:sp>
      <p:sp>
        <p:nvSpPr>
          <p:cNvPr id="5" name="Title 5"/>
          <p:cNvSpPr>
            <a:spLocks noGrp="1"/>
          </p:cNvSpPr>
          <p:nvPr>
            <p:ph type="title" hasCustomPrompt="1"/>
          </p:nvPr>
        </p:nvSpPr>
        <p:spPr>
          <a:xfrm>
            <a:off x="457200" y="274638"/>
            <a:ext cx="8229600" cy="1143000"/>
          </a:xfrm>
        </p:spPr>
        <p:txBody>
          <a:bodyPr/>
          <a:lstStyle/>
          <a:p>
            <a:r>
              <a:rPr lang="en-US" dirty="0" smtClean="0"/>
              <a:t>Click to edit Master title style</a:t>
            </a:r>
            <a:endParaRPr lang="uk-UA" dirty="0"/>
          </a:p>
        </p:txBody>
      </p:sp>
      <p:sp>
        <p:nvSpPr>
          <p:cNvPr id="6" name="Oval 7"/>
          <p:cNvSpPr/>
          <p:nvPr userDrawn="1"/>
        </p:nvSpPr>
        <p:spPr>
          <a:xfrm>
            <a:off x="395536" y="2204864"/>
            <a:ext cx="3888432" cy="38884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bg2"/>
              </a:solidFill>
            </a:endParaRPr>
          </a:p>
        </p:txBody>
      </p:sp>
      <p:sp>
        <p:nvSpPr>
          <p:cNvPr id="7" name="Oval 8"/>
          <p:cNvSpPr/>
          <p:nvPr userDrawn="1"/>
        </p:nvSpPr>
        <p:spPr>
          <a:xfrm>
            <a:off x="4716016" y="2204864"/>
            <a:ext cx="3888432" cy="3888432"/>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 name="Content Placeholder 3"/>
          <p:cNvSpPr>
            <a:spLocks noGrp="1"/>
          </p:cNvSpPr>
          <p:nvPr>
            <p:ph sz="half" idx="4294967295"/>
          </p:nvPr>
        </p:nvSpPr>
        <p:spPr>
          <a:xfrm>
            <a:off x="5076056" y="2636912"/>
            <a:ext cx="3096344" cy="3240360"/>
          </a:xfrm>
          <a:prstGeom prst="rect">
            <a:avLst/>
          </a:prstGeom>
        </p:spPr>
        <p:txBody>
          <a:bodyPr>
            <a:noAutofit/>
          </a:bodyPr>
          <a:lstStyle>
            <a:lvl1pPr marL="177800" indent="-177800">
              <a:buSzPct val="100000"/>
              <a:buFont typeface="Wingdings 2" pitchFamily="18" charset="2"/>
              <a:buChar char=""/>
              <a:defRPr/>
            </a:lvl1pPr>
          </a:lstStyle>
          <a:p>
            <a:pPr marL="0" lvl="0" indent="0" algn="ctr" defTabSz="1600200">
              <a:lnSpc>
                <a:spcPct val="90000"/>
              </a:lnSpc>
              <a:spcBef>
                <a:spcPct val="0"/>
              </a:spcBef>
              <a:spcAft>
                <a:spcPct val="35000"/>
              </a:spcAft>
              <a:buClr>
                <a:schemeClr val="bg1"/>
              </a:buClr>
            </a:pPr>
            <a:endParaRPr lang="en-US" sz="1600" dirty="0" smtClean="0">
              <a:solidFill>
                <a:schemeClr val="bg1"/>
              </a:solidFill>
            </a:endParaRPr>
          </a:p>
        </p:txBody>
      </p:sp>
      <p:sp>
        <p:nvSpPr>
          <p:cNvPr id="9" name="Content Placeholder 6"/>
          <p:cNvSpPr>
            <a:spLocks noGrp="1"/>
          </p:cNvSpPr>
          <p:nvPr>
            <p:ph sz="half" idx="1"/>
          </p:nvPr>
        </p:nvSpPr>
        <p:spPr>
          <a:xfrm>
            <a:off x="683568" y="2744924"/>
            <a:ext cx="3240360" cy="3168352"/>
          </a:xfrm>
        </p:spPr>
        <p:txBody>
          <a:bodyPr>
            <a:noAutofit/>
          </a:bodyPr>
          <a:lstStyle>
            <a:lvl1pPr marL="177800" indent="-177800">
              <a:buSzPct val="100000"/>
              <a:buFont typeface="Wingdings 2" pitchFamily="18" charset="2"/>
              <a:buChar char=""/>
              <a:defRPr/>
            </a:lvl1pPr>
          </a:lstStyle>
          <a:p>
            <a:pPr marL="0" lvl="0" indent="0" algn="ctr">
              <a:buClr>
                <a:schemeClr val="bg1"/>
              </a:buClr>
            </a:pPr>
            <a:endParaRPr lang="en-US" sz="1600" dirty="0">
              <a:solidFill>
                <a:schemeClr val="bg1"/>
              </a:solidFill>
            </a:endParaRPr>
          </a:p>
        </p:txBody>
      </p:sp>
    </p:spTree>
    <p:extLst>
      <p:ext uri="{BB962C8B-B14F-4D97-AF65-F5344CB8AC3E}">
        <p14:creationId xmlns:p14="http://schemas.microsoft.com/office/powerpoint/2010/main" val="202779638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Content_Circles_Header">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7" name="Oval 6"/>
          <p:cNvSpPr/>
          <p:nvPr/>
        </p:nvSpPr>
        <p:spPr>
          <a:xfrm>
            <a:off x="3779912" y="1916832"/>
            <a:ext cx="2952328" cy="29523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1" name="Oval 10"/>
          <p:cNvSpPr/>
          <p:nvPr/>
        </p:nvSpPr>
        <p:spPr>
          <a:xfrm>
            <a:off x="6228184" y="4293096"/>
            <a:ext cx="2328202" cy="23282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2" name="Oval 11"/>
          <p:cNvSpPr/>
          <p:nvPr/>
        </p:nvSpPr>
        <p:spPr>
          <a:xfrm>
            <a:off x="6876256" y="836712"/>
            <a:ext cx="1728192" cy="17281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 name="Footer Placeholder 4"/>
          <p:cNvSpPr>
            <a:spLocks noGrp="1"/>
          </p:cNvSpPr>
          <p:nvPr>
            <p:ph type="ftr" sz="quarter" idx="11"/>
          </p:nvPr>
        </p:nvSpPr>
        <p:spPr/>
        <p:txBody>
          <a:bodyPr/>
          <a:lstStyle/>
          <a:p>
            <a:r>
              <a:rPr lang="en-US" smtClean="0"/>
              <a:t>Presentation title </a:t>
            </a:r>
            <a:endParaRPr lang="uk-UA"/>
          </a:p>
        </p:txBody>
      </p:sp>
      <p:sp>
        <p:nvSpPr>
          <p:cNvPr id="6" name="Slide Number Placeholder 5"/>
          <p:cNvSpPr>
            <a:spLocks noGrp="1"/>
          </p:cNvSpPr>
          <p:nvPr>
            <p:ph type="sldNum" sz="quarter" idx="12"/>
          </p:nvPr>
        </p:nvSpPr>
        <p:spPr/>
        <p:txBody>
          <a:bodyPr/>
          <a:lstStyle/>
          <a:p>
            <a:fld id="{881B8FEE-C9A9-474F-A6A0-26D3489255B4}" type="slidenum">
              <a:rPr lang="uk-UA" smtClean="0"/>
              <a:t>‹#›</a:t>
            </a:fld>
            <a:endParaRPr lang="uk-UA"/>
          </a:p>
        </p:txBody>
      </p:sp>
      <p:sp>
        <p:nvSpPr>
          <p:cNvPr id="8" name="Title 1"/>
          <p:cNvSpPr txBox="1">
            <a:spLocks/>
          </p:cNvSpPr>
          <p:nvPr/>
        </p:nvSpPr>
        <p:spPr>
          <a:xfrm>
            <a:off x="6948264" y="1340768"/>
            <a:ext cx="1656184" cy="64807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mj-lt"/>
                <a:ea typeface="+mj-ea"/>
                <a:cs typeface="+mj-cs"/>
              </a:defRPr>
            </a:lvl1pPr>
          </a:lstStyle>
          <a:p>
            <a:r>
              <a:rPr lang="en-US" b="1" dirty="0" smtClean="0">
                <a:solidFill>
                  <a:schemeClr val="bg1"/>
                </a:solidFill>
              </a:rPr>
              <a:t>Contact us!</a:t>
            </a:r>
            <a:endParaRPr lang="uk-UA" b="1" dirty="0">
              <a:solidFill>
                <a:schemeClr val="bg1"/>
              </a:solidFill>
            </a:endParaRPr>
          </a:p>
        </p:txBody>
      </p:sp>
      <p:sp>
        <p:nvSpPr>
          <p:cNvPr id="9" name="Title 1"/>
          <p:cNvSpPr txBox="1">
            <a:spLocks/>
          </p:cNvSpPr>
          <p:nvPr/>
        </p:nvSpPr>
        <p:spPr>
          <a:xfrm>
            <a:off x="6444208" y="4653136"/>
            <a:ext cx="2232248" cy="15962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mj-lt"/>
                <a:ea typeface="+mj-ea"/>
                <a:cs typeface="+mj-cs"/>
              </a:defRPr>
            </a:lvl1pPr>
          </a:lstStyle>
          <a:p>
            <a:r>
              <a:rPr lang="en-US" sz="2000" b="1" dirty="0" smtClean="0">
                <a:solidFill>
                  <a:schemeClr val="bg1"/>
                </a:solidFill>
              </a:rPr>
              <a:t>Address:</a:t>
            </a:r>
          </a:p>
          <a:p>
            <a:r>
              <a:rPr lang="en-US" sz="2000" dirty="0" smtClean="0">
                <a:solidFill>
                  <a:schemeClr val="bg1"/>
                </a:solidFill>
              </a:rPr>
              <a:t>03056,</a:t>
            </a:r>
          </a:p>
          <a:p>
            <a:r>
              <a:rPr lang="en-US" sz="2000" dirty="0" smtClean="0">
                <a:solidFill>
                  <a:schemeClr val="bg1"/>
                </a:solidFill>
              </a:rPr>
              <a:t>24, Polyova Str., </a:t>
            </a:r>
          </a:p>
          <a:p>
            <a:r>
              <a:rPr lang="en-US" sz="2000" dirty="0" smtClean="0">
                <a:solidFill>
                  <a:schemeClr val="bg1"/>
                </a:solidFill>
              </a:rPr>
              <a:t>Kyiv, Ukraine</a:t>
            </a:r>
            <a:endParaRPr lang="uk-UA" sz="2000" dirty="0">
              <a:solidFill>
                <a:schemeClr val="bg1"/>
              </a:solidFill>
            </a:endParaRPr>
          </a:p>
        </p:txBody>
      </p:sp>
      <p:sp>
        <p:nvSpPr>
          <p:cNvPr id="10" name="Title 1"/>
          <p:cNvSpPr txBox="1">
            <a:spLocks/>
          </p:cNvSpPr>
          <p:nvPr/>
        </p:nvSpPr>
        <p:spPr>
          <a:xfrm>
            <a:off x="3923928" y="2582906"/>
            <a:ext cx="3204356" cy="15962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mj-lt"/>
                <a:ea typeface="+mj-ea"/>
                <a:cs typeface="+mj-cs"/>
              </a:defRPr>
            </a:lvl1pPr>
          </a:lstStyle>
          <a:p>
            <a:r>
              <a:rPr lang="en-US" sz="2000" b="1" dirty="0" smtClean="0">
                <a:solidFill>
                  <a:schemeClr val="bg1"/>
                </a:solidFill>
              </a:rPr>
              <a:t>Phone:</a:t>
            </a:r>
          </a:p>
          <a:p>
            <a:r>
              <a:rPr lang="en-US" sz="2000" dirty="0" smtClean="0">
                <a:solidFill>
                  <a:schemeClr val="bg1"/>
                </a:solidFill>
              </a:rPr>
              <a:t>+38 044 457-88-56</a:t>
            </a:r>
          </a:p>
          <a:p>
            <a:r>
              <a:rPr lang="en-US" sz="2000" b="1" dirty="0" smtClean="0">
                <a:solidFill>
                  <a:schemeClr val="bg1"/>
                </a:solidFill>
              </a:rPr>
              <a:t>Email:</a:t>
            </a:r>
          </a:p>
          <a:p>
            <a:r>
              <a:rPr lang="en-US" sz="2000" dirty="0" smtClean="0">
                <a:solidFill>
                  <a:schemeClr val="bg1"/>
                </a:solidFill>
              </a:rPr>
              <a:t>info@infopulse.com.ua</a:t>
            </a:r>
            <a:endParaRPr lang="uk-UA" sz="2000" dirty="0">
              <a:solidFill>
                <a:schemeClr val="bg1"/>
              </a:solidFill>
            </a:endParaRPr>
          </a:p>
        </p:txBody>
      </p:sp>
      <p:pic>
        <p:nvPicPr>
          <p:cNvPr id="13"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14" name="Oval 6"/>
          <p:cNvSpPr/>
          <p:nvPr userDrawn="1"/>
        </p:nvSpPr>
        <p:spPr>
          <a:xfrm>
            <a:off x="3779912" y="1916832"/>
            <a:ext cx="2952328" cy="29523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5" name="Oval 10"/>
          <p:cNvSpPr/>
          <p:nvPr userDrawn="1"/>
        </p:nvSpPr>
        <p:spPr>
          <a:xfrm>
            <a:off x="6228184" y="4293096"/>
            <a:ext cx="2328202" cy="23282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6" name="Oval 11"/>
          <p:cNvSpPr/>
          <p:nvPr userDrawn="1"/>
        </p:nvSpPr>
        <p:spPr>
          <a:xfrm>
            <a:off x="6876256" y="836712"/>
            <a:ext cx="1728192" cy="17281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7" name="Title 1"/>
          <p:cNvSpPr txBox="1">
            <a:spLocks/>
          </p:cNvSpPr>
          <p:nvPr userDrawn="1"/>
        </p:nvSpPr>
        <p:spPr>
          <a:xfrm>
            <a:off x="6948264" y="1340768"/>
            <a:ext cx="1656184" cy="64807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mj-lt"/>
                <a:ea typeface="+mj-ea"/>
                <a:cs typeface="+mj-cs"/>
              </a:defRPr>
            </a:lvl1pPr>
          </a:lstStyle>
          <a:p>
            <a:r>
              <a:rPr lang="en-US" b="1" dirty="0" smtClean="0">
                <a:solidFill>
                  <a:schemeClr val="bg1"/>
                </a:solidFill>
              </a:rPr>
              <a:t>Contact us!</a:t>
            </a:r>
            <a:endParaRPr lang="uk-UA" b="1" dirty="0">
              <a:solidFill>
                <a:schemeClr val="bg1"/>
              </a:solidFill>
            </a:endParaRPr>
          </a:p>
        </p:txBody>
      </p:sp>
      <p:sp>
        <p:nvSpPr>
          <p:cNvPr id="18" name="Title 1"/>
          <p:cNvSpPr txBox="1">
            <a:spLocks/>
          </p:cNvSpPr>
          <p:nvPr userDrawn="1"/>
        </p:nvSpPr>
        <p:spPr>
          <a:xfrm>
            <a:off x="6444208" y="4653136"/>
            <a:ext cx="2232248" cy="15962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mj-lt"/>
                <a:ea typeface="+mj-ea"/>
                <a:cs typeface="+mj-cs"/>
              </a:defRPr>
            </a:lvl1pPr>
          </a:lstStyle>
          <a:p>
            <a:r>
              <a:rPr lang="en-US" sz="2000" b="1" dirty="0" smtClean="0">
                <a:solidFill>
                  <a:schemeClr val="bg1"/>
                </a:solidFill>
              </a:rPr>
              <a:t>Address:</a:t>
            </a:r>
          </a:p>
          <a:p>
            <a:r>
              <a:rPr lang="en-US" sz="2000" dirty="0" smtClean="0">
                <a:solidFill>
                  <a:schemeClr val="bg1"/>
                </a:solidFill>
              </a:rPr>
              <a:t>03056,</a:t>
            </a:r>
          </a:p>
          <a:p>
            <a:r>
              <a:rPr lang="en-US" sz="2000" dirty="0" smtClean="0">
                <a:solidFill>
                  <a:schemeClr val="bg1"/>
                </a:solidFill>
              </a:rPr>
              <a:t>24, Polyova Str., </a:t>
            </a:r>
          </a:p>
          <a:p>
            <a:r>
              <a:rPr lang="en-US" sz="2000" dirty="0" smtClean="0">
                <a:solidFill>
                  <a:schemeClr val="bg1"/>
                </a:solidFill>
              </a:rPr>
              <a:t>Kyiv, Ukraine</a:t>
            </a:r>
            <a:endParaRPr lang="uk-UA" sz="2000" dirty="0">
              <a:solidFill>
                <a:schemeClr val="bg1"/>
              </a:solidFill>
            </a:endParaRPr>
          </a:p>
        </p:txBody>
      </p:sp>
      <p:sp>
        <p:nvSpPr>
          <p:cNvPr id="19" name="Title 1"/>
          <p:cNvSpPr txBox="1">
            <a:spLocks/>
          </p:cNvSpPr>
          <p:nvPr userDrawn="1"/>
        </p:nvSpPr>
        <p:spPr>
          <a:xfrm>
            <a:off x="3923928" y="2582906"/>
            <a:ext cx="3204356" cy="15962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mj-lt"/>
                <a:ea typeface="+mj-ea"/>
                <a:cs typeface="+mj-cs"/>
              </a:defRPr>
            </a:lvl1pPr>
          </a:lstStyle>
          <a:p>
            <a:r>
              <a:rPr lang="en-US" sz="2000" b="1" dirty="0" smtClean="0">
                <a:solidFill>
                  <a:schemeClr val="bg1"/>
                </a:solidFill>
              </a:rPr>
              <a:t>Phone:</a:t>
            </a:r>
          </a:p>
          <a:p>
            <a:r>
              <a:rPr lang="en-US" sz="2000" dirty="0" smtClean="0">
                <a:solidFill>
                  <a:schemeClr val="bg1"/>
                </a:solidFill>
              </a:rPr>
              <a:t>+38 044 457-88-56</a:t>
            </a:r>
          </a:p>
          <a:p>
            <a:r>
              <a:rPr lang="en-US" sz="2000" b="1" dirty="0" smtClean="0">
                <a:solidFill>
                  <a:schemeClr val="bg1"/>
                </a:solidFill>
              </a:rPr>
              <a:t>Email:</a:t>
            </a:r>
          </a:p>
          <a:p>
            <a:r>
              <a:rPr lang="en-US" sz="2000" dirty="0" smtClean="0">
                <a:solidFill>
                  <a:schemeClr val="bg1"/>
                </a:solidFill>
              </a:rPr>
              <a:t>info@infopulse.com.ua</a:t>
            </a:r>
            <a:endParaRPr lang="uk-UA" sz="2000" dirty="0">
              <a:solidFill>
                <a:schemeClr val="bg1"/>
              </a:solidFill>
            </a:endParaRPr>
          </a:p>
        </p:txBody>
      </p:sp>
    </p:spTree>
    <p:extLst>
      <p:ext uri="{BB962C8B-B14F-4D97-AF65-F5344CB8AC3E}">
        <p14:creationId xmlns:p14="http://schemas.microsoft.com/office/powerpoint/2010/main" val="321807459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ent_Circle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en-US" dirty="0" smtClean="0"/>
              <a:t>Click to edit Master title style</a:t>
            </a:r>
            <a:endParaRPr lang="ru-RU" dirty="0"/>
          </a:p>
        </p:txBody>
      </p:sp>
      <p:sp>
        <p:nvSpPr>
          <p:cNvPr id="3" name="Нижний колонтитул 2"/>
          <p:cNvSpPr>
            <a:spLocks noGrp="1"/>
          </p:cNvSpPr>
          <p:nvPr>
            <p:ph type="ftr" sz="quarter" idx="10"/>
          </p:nvPr>
        </p:nvSpPr>
        <p:spPr/>
        <p:txBody>
          <a:bodyPr/>
          <a:lstStyle/>
          <a:p>
            <a:r>
              <a:rPr lang="en-US" smtClean="0"/>
              <a:t>Presentation title </a:t>
            </a:r>
            <a:endParaRPr lang="uk-UA" dirty="0"/>
          </a:p>
        </p:txBody>
      </p:sp>
      <p:sp>
        <p:nvSpPr>
          <p:cNvPr id="4" name="Номер слайда 3"/>
          <p:cNvSpPr>
            <a:spLocks noGrp="1"/>
          </p:cNvSpPr>
          <p:nvPr>
            <p:ph type="sldNum" sz="quarter" idx="11"/>
          </p:nvPr>
        </p:nvSpPr>
        <p:spPr/>
        <p:txBody>
          <a:bodyPr/>
          <a:lstStyle/>
          <a:p>
            <a:fld id="{881B8FEE-C9A9-474F-A6A0-26D3489255B4}" type="slidenum">
              <a:rPr lang="uk-UA" smtClean="0"/>
              <a:t>‹#›</a:t>
            </a:fld>
            <a:endParaRPr lang="uk-UA"/>
          </a:p>
        </p:txBody>
      </p:sp>
      <p:sp>
        <p:nvSpPr>
          <p:cNvPr id="5" name="Oval 4"/>
          <p:cNvSpPr/>
          <p:nvPr userDrawn="1"/>
        </p:nvSpPr>
        <p:spPr>
          <a:xfrm>
            <a:off x="611560" y="1412776"/>
            <a:ext cx="2232248" cy="2232248"/>
          </a:xfrm>
          <a:prstGeom prst="ellipse">
            <a:avLst/>
          </a:prstGeom>
          <a:solidFill>
            <a:schemeClr val="accent2"/>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uk-UA"/>
          </a:p>
        </p:txBody>
      </p:sp>
      <p:sp>
        <p:nvSpPr>
          <p:cNvPr id="6" name="Oval 5"/>
          <p:cNvSpPr/>
          <p:nvPr userDrawn="1"/>
        </p:nvSpPr>
        <p:spPr>
          <a:xfrm>
            <a:off x="3347864" y="1412776"/>
            <a:ext cx="2232248" cy="2232248"/>
          </a:xfrm>
          <a:prstGeom prst="ellipse">
            <a:avLst/>
          </a:prstGeom>
          <a:solidFill>
            <a:schemeClr val="accent2"/>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uk-UA"/>
          </a:p>
        </p:txBody>
      </p:sp>
      <p:sp>
        <p:nvSpPr>
          <p:cNvPr id="7" name="Oval 6"/>
          <p:cNvSpPr/>
          <p:nvPr userDrawn="1"/>
        </p:nvSpPr>
        <p:spPr>
          <a:xfrm>
            <a:off x="6084168" y="1412776"/>
            <a:ext cx="2232248" cy="2232248"/>
          </a:xfrm>
          <a:prstGeom prst="ellipse">
            <a:avLst/>
          </a:prstGeom>
          <a:solidFill>
            <a:schemeClr val="accent2"/>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uk-UA"/>
          </a:p>
        </p:txBody>
      </p:sp>
      <p:sp>
        <p:nvSpPr>
          <p:cNvPr id="8" name="Oval 7"/>
          <p:cNvSpPr/>
          <p:nvPr userDrawn="1"/>
        </p:nvSpPr>
        <p:spPr>
          <a:xfrm>
            <a:off x="611560" y="3861048"/>
            <a:ext cx="2232248" cy="2232248"/>
          </a:xfrm>
          <a:prstGeom prst="ellipse">
            <a:avLst/>
          </a:prstGeom>
          <a:solidFill>
            <a:schemeClr val="accent6"/>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uk-UA"/>
          </a:p>
        </p:txBody>
      </p:sp>
      <p:sp>
        <p:nvSpPr>
          <p:cNvPr id="9" name="Oval 8"/>
          <p:cNvSpPr/>
          <p:nvPr userDrawn="1"/>
        </p:nvSpPr>
        <p:spPr>
          <a:xfrm>
            <a:off x="3347864" y="3861048"/>
            <a:ext cx="2232248" cy="2232248"/>
          </a:xfrm>
          <a:prstGeom prst="ellipse">
            <a:avLst/>
          </a:prstGeom>
          <a:solidFill>
            <a:schemeClr val="accent6"/>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uk-UA"/>
          </a:p>
        </p:txBody>
      </p:sp>
      <p:sp>
        <p:nvSpPr>
          <p:cNvPr id="10" name="Oval 9"/>
          <p:cNvSpPr/>
          <p:nvPr userDrawn="1"/>
        </p:nvSpPr>
        <p:spPr>
          <a:xfrm>
            <a:off x="6084168" y="3861048"/>
            <a:ext cx="2232248" cy="2232248"/>
          </a:xfrm>
          <a:prstGeom prst="ellipse">
            <a:avLst/>
          </a:prstGeom>
          <a:solidFill>
            <a:schemeClr val="accent6"/>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uk-UA"/>
          </a:p>
        </p:txBody>
      </p:sp>
      <p:sp>
        <p:nvSpPr>
          <p:cNvPr id="12" name="Текст 11"/>
          <p:cNvSpPr>
            <a:spLocks noGrp="1"/>
          </p:cNvSpPr>
          <p:nvPr>
            <p:ph type="body" sz="quarter" idx="12" hasCustomPrompt="1"/>
          </p:nvPr>
        </p:nvSpPr>
        <p:spPr>
          <a:xfrm>
            <a:off x="611561" y="1700808"/>
            <a:ext cx="2232247" cy="50405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2600" b="0" baseline="0">
                <a:solidFill>
                  <a:schemeClr val="bg1"/>
                </a:solidFill>
                <a:latin typeface="Arial MT"/>
              </a:defRPr>
            </a:lvl1pPr>
          </a:lstStyle>
          <a:p>
            <a:pPr algn="ctr"/>
            <a:r>
              <a:rPr lang="nb-NO" sz="2400" dirty="0" smtClean="0">
                <a:solidFill>
                  <a:schemeClr val="bg1"/>
                </a:solidFill>
                <a:latin typeface="Arial MT"/>
                <a:cs typeface="Arial MT"/>
              </a:rPr>
              <a:t>NUMBER</a:t>
            </a:r>
          </a:p>
        </p:txBody>
      </p:sp>
      <p:sp>
        <p:nvSpPr>
          <p:cNvPr id="13" name="Текст 11"/>
          <p:cNvSpPr>
            <a:spLocks noGrp="1"/>
          </p:cNvSpPr>
          <p:nvPr>
            <p:ph type="body" sz="quarter" idx="13" hasCustomPrompt="1"/>
          </p:nvPr>
        </p:nvSpPr>
        <p:spPr>
          <a:xfrm>
            <a:off x="611561" y="1988840"/>
            <a:ext cx="2232247" cy="86409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7200" b="1" baseline="0">
                <a:solidFill>
                  <a:schemeClr val="bg1"/>
                </a:solidFill>
                <a:latin typeface="Arial MT"/>
              </a:defRPr>
            </a:lvl1pPr>
          </a:lstStyle>
          <a:p>
            <a:pPr algn="ctr"/>
            <a:r>
              <a:rPr lang="nb-NO" sz="7200" dirty="0" smtClean="0">
                <a:solidFill>
                  <a:schemeClr val="bg1"/>
                </a:solidFill>
                <a:latin typeface="Arial MT"/>
                <a:cs typeface="Arial MT"/>
              </a:rPr>
              <a:t>1</a:t>
            </a:r>
            <a:endParaRPr lang="nb-NO" sz="2400" dirty="0" smtClean="0">
              <a:solidFill>
                <a:schemeClr val="bg1"/>
              </a:solidFill>
              <a:latin typeface="Arial MT"/>
              <a:cs typeface="Arial MT"/>
            </a:endParaRPr>
          </a:p>
        </p:txBody>
      </p:sp>
      <p:sp>
        <p:nvSpPr>
          <p:cNvPr id="15" name="Текст 14"/>
          <p:cNvSpPr>
            <a:spLocks noGrp="1"/>
          </p:cNvSpPr>
          <p:nvPr>
            <p:ph type="body" sz="quarter" idx="14" hasCustomPrompt="1"/>
          </p:nvPr>
        </p:nvSpPr>
        <p:spPr>
          <a:xfrm>
            <a:off x="611560" y="2996952"/>
            <a:ext cx="2232620" cy="503486"/>
          </a:xfrm>
        </p:spPr>
        <p:txBody>
          <a:bodyPr>
            <a:normAutofit/>
          </a:bodyPr>
          <a:lstStyle>
            <a:lvl1pPr marL="0" indent="0" algn="ctr">
              <a:buNone/>
              <a:defRPr sz="1400">
                <a:solidFill>
                  <a:schemeClr val="bg1"/>
                </a:solidFill>
              </a:defRPr>
            </a:lvl1pPr>
          </a:lstStyle>
          <a:p>
            <a:pPr lvl="0"/>
            <a:r>
              <a:rPr lang="en-US" sz="1400" dirty="0" smtClean="0"/>
              <a:t>TEXT</a:t>
            </a:r>
            <a:endParaRPr lang="ru-RU" dirty="0"/>
          </a:p>
        </p:txBody>
      </p:sp>
      <p:sp>
        <p:nvSpPr>
          <p:cNvPr id="23" name="Текст 11"/>
          <p:cNvSpPr>
            <a:spLocks noGrp="1"/>
          </p:cNvSpPr>
          <p:nvPr>
            <p:ph type="body" sz="quarter" idx="15" hasCustomPrompt="1"/>
          </p:nvPr>
        </p:nvSpPr>
        <p:spPr>
          <a:xfrm>
            <a:off x="3347865" y="1700808"/>
            <a:ext cx="2232247" cy="50405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2600" b="0" baseline="0">
                <a:solidFill>
                  <a:schemeClr val="bg1"/>
                </a:solidFill>
                <a:latin typeface="Arial MT"/>
              </a:defRPr>
            </a:lvl1pPr>
          </a:lstStyle>
          <a:p>
            <a:pPr algn="ctr"/>
            <a:r>
              <a:rPr lang="nb-NO" sz="2400" dirty="0" smtClean="0">
                <a:solidFill>
                  <a:schemeClr val="bg1"/>
                </a:solidFill>
                <a:latin typeface="Arial MT"/>
                <a:cs typeface="Arial MT"/>
              </a:rPr>
              <a:t>NUMBER</a:t>
            </a:r>
          </a:p>
        </p:txBody>
      </p:sp>
      <p:sp>
        <p:nvSpPr>
          <p:cNvPr id="24" name="Текст 11"/>
          <p:cNvSpPr>
            <a:spLocks noGrp="1"/>
          </p:cNvSpPr>
          <p:nvPr>
            <p:ph type="body" sz="quarter" idx="16" hasCustomPrompt="1"/>
          </p:nvPr>
        </p:nvSpPr>
        <p:spPr>
          <a:xfrm>
            <a:off x="3347865" y="1988840"/>
            <a:ext cx="2232247" cy="86409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7200" b="1" baseline="0">
                <a:solidFill>
                  <a:schemeClr val="bg1"/>
                </a:solidFill>
                <a:latin typeface="Arial MT"/>
              </a:defRPr>
            </a:lvl1pPr>
          </a:lstStyle>
          <a:p>
            <a:pPr algn="ctr"/>
            <a:r>
              <a:rPr lang="nb-NO" sz="7200" dirty="0" smtClean="0">
                <a:solidFill>
                  <a:schemeClr val="bg1"/>
                </a:solidFill>
                <a:latin typeface="Arial MT"/>
                <a:cs typeface="Arial MT"/>
              </a:rPr>
              <a:t>2</a:t>
            </a:r>
            <a:endParaRPr lang="nb-NO" sz="2400" dirty="0" smtClean="0">
              <a:solidFill>
                <a:schemeClr val="bg1"/>
              </a:solidFill>
              <a:latin typeface="Arial MT"/>
              <a:cs typeface="Arial MT"/>
            </a:endParaRPr>
          </a:p>
        </p:txBody>
      </p:sp>
      <p:sp>
        <p:nvSpPr>
          <p:cNvPr id="25" name="Текст 14"/>
          <p:cNvSpPr>
            <a:spLocks noGrp="1"/>
          </p:cNvSpPr>
          <p:nvPr>
            <p:ph type="body" sz="quarter" idx="17" hasCustomPrompt="1"/>
          </p:nvPr>
        </p:nvSpPr>
        <p:spPr>
          <a:xfrm>
            <a:off x="3347864" y="2996952"/>
            <a:ext cx="2232620" cy="503486"/>
          </a:xfrm>
        </p:spPr>
        <p:txBody>
          <a:bodyPr>
            <a:normAutofit/>
          </a:bodyPr>
          <a:lstStyle>
            <a:lvl1pPr marL="0" indent="0" algn="ctr">
              <a:buNone/>
              <a:defRPr sz="1400">
                <a:solidFill>
                  <a:schemeClr val="bg1"/>
                </a:solidFill>
              </a:defRPr>
            </a:lvl1pPr>
          </a:lstStyle>
          <a:p>
            <a:pPr lvl="0"/>
            <a:r>
              <a:rPr lang="en-US" sz="1400" dirty="0" smtClean="0"/>
              <a:t>TEXT</a:t>
            </a:r>
            <a:endParaRPr lang="ru-RU" dirty="0"/>
          </a:p>
        </p:txBody>
      </p:sp>
      <p:sp>
        <p:nvSpPr>
          <p:cNvPr id="26" name="Текст 11"/>
          <p:cNvSpPr>
            <a:spLocks noGrp="1"/>
          </p:cNvSpPr>
          <p:nvPr>
            <p:ph type="body" sz="quarter" idx="18" hasCustomPrompt="1"/>
          </p:nvPr>
        </p:nvSpPr>
        <p:spPr>
          <a:xfrm>
            <a:off x="6084169" y="1700808"/>
            <a:ext cx="2232247" cy="50405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2600" b="0" baseline="0">
                <a:solidFill>
                  <a:schemeClr val="bg1"/>
                </a:solidFill>
                <a:latin typeface="Arial MT"/>
              </a:defRPr>
            </a:lvl1pPr>
          </a:lstStyle>
          <a:p>
            <a:pPr algn="ctr"/>
            <a:r>
              <a:rPr lang="nb-NO" sz="2400" dirty="0" smtClean="0">
                <a:solidFill>
                  <a:schemeClr val="bg1"/>
                </a:solidFill>
                <a:latin typeface="Arial MT"/>
                <a:cs typeface="Arial MT"/>
              </a:rPr>
              <a:t>NUMBER</a:t>
            </a:r>
          </a:p>
        </p:txBody>
      </p:sp>
      <p:sp>
        <p:nvSpPr>
          <p:cNvPr id="27" name="Текст 11"/>
          <p:cNvSpPr>
            <a:spLocks noGrp="1"/>
          </p:cNvSpPr>
          <p:nvPr>
            <p:ph type="body" sz="quarter" idx="19" hasCustomPrompt="1"/>
          </p:nvPr>
        </p:nvSpPr>
        <p:spPr>
          <a:xfrm>
            <a:off x="6084169" y="1988840"/>
            <a:ext cx="2232247" cy="86409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7200" b="1" baseline="0">
                <a:solidFill>
                  <a:schemeClr val="bg1"/>
                </a:solidFill>
                <a:latin typeface="Arial MT"/>
              </a:defRPr>
            </a:lvl1pPr>
          </a:lstStyle>
          <a:p>
            <a:pPr algn="ctr"/>
            <a:r>
              <a:rPr lang="nb-NO" sz="7200" dirty="0" smtClean="0">
                <a:solidFill>
                  <a:schemeClr val="bg1"/>
                </a:solidFill>
                <a:latin typeface="Arial MT"/>
                <a:cs typeface="Arial MT"/>
              </a:rPr>
              <a:t>3</a:t>
            </a:r>
            <a:endParaRPr lang="nb-NO" sz="2400" dirty="0" smtClean="0">
              <a:solidFill>
                <a:schemeClr val="bg1"/>
              </a:solidFill>
              <a:latin typeface="Arial MT"/>
              <a:cs typeface="Arial MT"/>
            </a:endParaRPr>
          </a:p>
        </p:txBody>
      </p:sp>
      <p:sp>
        <p:nvSpPr>
          <p:cNvPr id="28" name="Текст 14"/>
          <p:cNvSpPr>
            <a:spLocks noGrp="1"/>
          </p:cNvSpPr>
          <p:nvPr>
            <p:ph type="body" sz="quarter" idx="20" hasCustomPrompt="1"/>
          </p:nvPr>
        </p:nvSpPr>
        <p:spPr>
          <a:xfrm>
            <a:off x="6084168" y="2996952"/>
            <a:ext cx="2232620" cy="503486"/>
          </a:xfrm>
        </p:spPr>
        <p:txBody>
          <a:bodyPr>
            <a:normAutofit/>
          </a:bodyPr>
          <a:lstStyle>
            <a:lvl1pPr marL="0" indent="0" algn="ctr">
              <a:buNone/>
              <a:defRPr sz="1400">
                <a:solidFill>
                  <a:schemeClr val="bg1"/>
                </a:solidFill>
              </a:defRPr>
            </a:lvl1pPr>
          </a:lstStyle>
          <a:p>
            <a:pPr lvl="0"/>
            <a:r>
              <a:rPr lang="en-US" sz="1400" dirty="0" smtClean="0"/>
              <a:t>TEXT</a:t>
            </a:r>
            <a:endParaRPr lang="ru-RU" dirty="0"/>
          </a:p>
        </p:txBody>
      </p:sp>
      <p:sp>
        <p:nvSpPr>
          <p:cNvPr id="29" name="Текст 11"/>
          <p:cNvSpPr>
            <a:spLocks noGrp="1"/>
          </p:cNvSpPr>
          <p:nvPr>
            <p:ph type="body" sz="quarter" idx="21" hasCustomPrompt="1"/>
          </p:nvPr>
        </p:nvSpPr>
        <p:spPr>
          <a:xfrm>
            <a:off x="6084169" y="4149080"/>
            <a:ext cx="2232247" cy="50405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2600" b="0" baseline="0">
                <a:solidFill>
                  <a:schemeClr val="bg1"/>
                </a:solidFill>
                <a:latin typeface="Arial MT"/>
              </a:defRPr>
            </a:lvl1pPr>
          </a:lstStyle>
          <a:p>
            <a:pPr algn="ctr"/>
            <a:r>
              <a:rPr lang="nb-NO" sz="2400" dirty="0" smtClean="0">
                <a:solidFill>
                  <a:schemeClr val="bg1"/>
                </a:solidFill>
                <a:latin typeface="Arial MT"/>
                <a:cs typeface="Arial MT"/>
              </a:rPr>
              <a:t>NUMBER</a:t>
            </a:r>
          </a:p>
        </p:txBody>
      </p:sp>
      <p:sp>
        <p:nvSpPr>
          <p:cNvPr id="30" name="Текст 11"/>
          <p:cNvSpPr>
            <a:spLocks noGrp="1"/>
          </p:cNvSpPr>
          <p:nvPr>
            <p:ph type="body" sz="quarter" idx="22" hasCustomPrompt="1"/>
          </p:nvPr>
        </p:nvSpPr>
        <p:spPr>
          <a:xfrm>
            <a:off x="6084169" y="4437112"/>
            <a:ext cx="2232247" cy="86409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7200" b="1" baseline="0">
                <a:solidFill>
                  <a:schemeClr val="bg1"/>
                </a:solidFill>
                <a:latin typeface="Arial MT"/>
              </a:defRPr>
            </a:lvl1pPr>
          </a:lstStyle>
          <a:p>
            <a:pPr algn="ctr"/>
            <a:r>
              <a:rPr lang="nb-NO" sz="7200" dirty="0" smtClean="0">
                <a:solidFill>
                  <a:schemeClr val="bg1"/>
                </a:solidFill>
                <a:latin typeface="Arial MT"/>
                <a:cs typeface="Arial MT"/>
              </a:rPr>
              <a:t>6</a:t>
            </a:r>
            <a:endParaRPr lang="nb-NO" sz="2400" dirty="0" smtClean="0">
              <a:solidFill>
                <a:schemeClr val="bg1"/>
              </a:solidFill>
              <a:latin typeface="Arial MT"/>
              <a:cs typeface="Arial MT"/>
            </a:endParaRPr>
          </a:p>
        </p:txBody>
      </p:sp>
      <p:sp>
        <p:nvSpPr>
          <p:cNvPr id="31" name="Текст 14"/>
          <p:cNvSpPr>
            <a:spLocks noGrp="1"/>
          </p:cNvSpPr>
          <p:nvPr>
            <p:ph type="body" sz="quarter" idx="23" hasCustomPrompt="1"/>
          </p:nvPr>
        </p:nvSpPr>
        <p:spPr>
          <a:xfrm>
            <a:off x="6084168" y="5445224"/>
            <a:ext cx="2232620" cy="503486"/>
          </a:xfrm>
        </p:spPr>
        <p:txBody>
          <a:bodyPr>
            <a:normAutofit/>
          </a:bodyPr>
          <a:lstStyle>
            <a:lvl1pPr marL="0" indent="0" algn="ctr">
              <a:buNone/>
              <a:defRPr sz="1400">
                <a:solidFill>
                  <a:schemeClr val="bg1"/>
                </a:solidFill>
              </a:defRPr>
            </a:lvl1pPr>
          </a:lstStyle>
          <a:p>
            <a:pPr lvl="0"/>
            <a:r>
              <a:rPr lang="en-US" sz="1400" dirty="0" smtClean="0"/>
              <a:t>TEXT</a:t>
            </a:r>
            <a:endParaRPr lang="ru-RU" dirty="0"/>
          </a:p>
        </p:txBody>
      </p:sp>
      <p:sp>
        <p:nvSpPr>
          <p:cNvPr id="32" name="Текст 11"/>
          <p:cNvSpPr>
            <a:spLocks noGrp="1"/>
          </p:cNvSpPr>
          <p:nvPr>
            <p:ph type="body" sz="quarter" idx="24" hasCustomPrompt="1"/>
          </p:nvPr>
        </p:nvSpPr>
        <p:spPr>
          <a:xfrm>
            <a:off x="3347865" y="4149080"/>
            <a:ext cx="2232247" cy="50405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2600" b="0" baseline="0">
                <a:solidFill>
                  <a:schemeClr val="bg1"/>
                </a:solidFill>
                <a:latin typeface="Arial MT"/>
              </a:defRPr>
            </a:lvl1pPr>
          </a:lstStyle>
          <a:p>
            <a:pPr algn="ctr"/>
            <a:r>
              <a:rPr lang="nb-NO" sz="2400" dirty="0" smtClean="0">
                <a:solidFill>
                  <a:schemeClr val="bg1"/>
                </a:solidFill>
                <a:latin typeface="Arial MT"/>
                <a:cs typeface="Arial MT"/>
              </a:rPr>
              <a:t>NUMBER</a:t>
            </a:r>
          </a:p>
        </p:txBody>
      </p:sp>
      <p:sp>
        <p:nvSpPr>
          <p:cNvPr id="33" name="Текст 11"/>
          <p:cNvSpPr>
            <a:spLocks noGrp="1"/>
          </p:cNvSpPr>
          <p:nvPr>
            <p:ph type="body" sz="quarter" idx="25" hasCustomPrompt="1"/>
          </p:nvPr>
        </p:nvSpPr>
        <p:spPr>
          <a:xfrm>
            <a:off x="3347865" y="4437112"/>
            <a:ext cx="2232247" cy="86409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7200" b="1" baseline="0">
                <a:solidFill>
                  <a:schemeClr val="bg1"/>
                </a:solidFill>
                <a:latin typeface="Arial MT"/>
              </a:defRPr>
            </a:lvl1pPr>
          </a:lstStyle>
          <a:p>
            <a:pPr algn="ctr"/>
            <a:r>
              <a:rPr lang="nb-NO" sz="7200" dirty="0" smtClean="0">
                <a:solidFill>
                  <a:schemeClr val="bg1"/>
                </a:solidFill>
                <a:latin typeface="Arial MT"/>
                <a:cs typeface="Arial MT"/>
              </a:rPr>
              <a:t>5</a:t>
            </a:r>
            <a:endParaRPr lang="nb-NO" sz="2400" dirty="0" smtClean="0">
              <a:solidFill>
                <a:schemeClr val="bg1"/>
              </a:solidFill>
              <a:latin typeface="Arial MT"/>
              <a:cs typeface="Arial MT"/>
            </a:endParaRPr>
          </a:p>
        </p:txBody>
      </p:sp>
      <p:sp>
        <p:nvSpPr>
          <p:cNvPr id="34" name="Текст 14"/>
          <p:cNvSpPr>
            <a:spLocks noGrp="1"/>
          </p:cNvSpPr>
          <p:nvPr>
            <p:ph type="body" sz="quarter" idx="26" hasCustomPrompt="1"/>
          </p:nvPr>
        </p:nvSpPr>
        <p:spPr>
          <a:xfrm>
            <a:off x="3347864" y="5445224"/>
            <a:ext cx="2232620" cy="503486"/>
          </a:xfrm>
        </p:spPr>
        <p:txBody>
          <a:bodyPr>
            <a:normAutofit/>
          </a:bodyPr>
          <a:lstStyle>
            <a:lvl1pPr marL="0" indent="0" algn="ctr">
              <a:buNone/>
              <a:defRPr sz="1400">
                <a:solidFill>
                  <a:schemeClr val="bg1"/>
                </a:solidFill>
              </a:defRPr>
            </a:lvl1pPr>
          </a:lstStyle>
          <a:p>
            <a:pPr lvl="0"/>
            <a:r>
              <a:rPr lang="en-US" sz="1400" dirty="0" smtClean="0"/>
              <a:t>TEXT</a:t>
            </a:r>
            <a:endParaRPr lang="ru-RU" dirty="0"/>
          </a:p>
        </p:txBody>
      </p:sp>
      <p:sp>
        <p:nvSpPr>
          <p:cNvPr id="35" name="Текст 11"/>
          <p:cNvSpPr>
            <a:spLocks noGrp="1"/>
          </p:cNvSpPr>
          <p:nvPr>
            <p:ph type="body" sz="quarter" idx="27" hasCustomPrompt="1"/>
          </p:nvPr>
        </p:nvSpPr>
        <p:spPr>
          <a:xfrm>
            <a:off x="611560" y="4149080"/>
            <a:ext cx="2232247" cy="50405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2600" b="0" baseline="0">
                <a:solidFill>
                  <a:schemeClr val="bg1"/>
                </a:solidFill>
                <a:latin typeface="Arial MT"/>
              </a:defRPr>
            </a:lvl1pPr>
          </a:lstStyle>
          <a:p>
            <a:pPr algn="ctr"/>
            <a:r>
              <a:rPr lang="nb-NO" sz="2400" dirty="0" smtClean="0">
                <a:solidFill>
                  <a:schemeClr val="bg1"/>
                </a:solidFill>
                <a:latin typeface="Arial MT"/>
                <a:cs typeface="Arial MT"/>
              </a:rPr>
              <a:t>NUMBER</a:t>
            </a:r>
          </a:p>
        </p:txBody>
      </p:sp>
      <p:sp>
        <p:nvSpPr>
          <p:cNvPr id="36" name="Текст 11"/>
          <p:cNvSpPr>
            <a:spLocks noGrp="1"/>
          </p:cNvSpPr>
          <p:nvPr>
            <p:ph type="body" sz="quarter" idx="28" hasCustomPrompt="1"/>
          </p:nvPr>
        </p:nvSpPr>
        <p:spPr>
          <a:xfrm>
            <a:off x="611560" y="4437112"/>
            <a:ext cx="2232247" cy="864096"/>
          </a:xfrm>
        </p:spPr>
        <p:txBody>
          <a:bodyPr>
            <a:noAutofit/>
          </a:bodyPr>
          <a:lstStyle>
            <a:lvl1pPr marL="0" marR="0" indent="0" algn="ctr" defTabSz="914400" rtl="0" eaLnBrk="1" fontAlgn="auto" latinLnBrk="0" hangingPunct="1">
              <a:lnSpc>
                <a:spcPct val="100000"/>
              </a:lnSpc>
              <a:spcBef>
                <a:spcPts val="0"/>
              </a:spcBef>
              <a:spcAft>
                <a:spcPts val="0"/>
              </a:spcAft>
              <a:buClr>
                <a:schemeClr val="tx2"/>
              </a:buClr>
              <a:buSzPct val="150000"/>
              <a:buFont typeface="Arial" pitchFamily="34" charset="0"/>
              <a:buNone/>
              <a:tabLst/>
              <a:defRPr sz="7200" b="1" baseline="0">
                <a:solidFill>
                  <a:schemeClr val="bg1"/>
                </a:solidFill>
                <a:latin typeface="Arial MT"/>
              </a:defRPr>
            </a:lvl1pPr>
          </a:lstStyle>
          <a:p>
            <a:pPr algn="ctr"/>
            <a:r>
              <a:rPr lang="nb-NO" sz="7200" dirty="0" smtClean="0">
                <a:solidFill>
                  <a:schemeClr val="bg1"/>
                </a:solidFill>
                <a:latin typeface="Arial MT"/>
                <a:cs typeface="Arial MT"/>
              </a:rPr>
              <a:t>4</a:t>
            </a:r>
            <a:endParaRPr lang="nb-NO" sz="2400" dirty="0" smtClean="0">
              <a:solidFill>
                <a:schemeClr val="bg1"/>
              </a:solidFill>
              <a:latin typeface="Arial MT"/>
              <a:cs typeface="Arial MT"/>
            </a:endParaRPr>
          </a:p>
        </p:txBody>
      </p:sp>
      <p:sp>
        <p:nvSpPr>
          <p:cNvPr id="37" name="Текст 14"/>
          <p:cNvSpPr>
            <a:spLocks noGrp="1"/>
          </p:cNvSpPr>
          <p:nvPr>
            <p:ph type="body" sz="quarter" idx="29" hasCustomPrompt="1"/>
          </p:nvPr>
        </p:nvSpPr>
        <p:spPr>
          <a:xfrm>
            <a:off x="611559" y="5445224"/>
            <a:ext cx="2232620" cy="503486"/>
          </a:xfrm>
        </p:spPr>
        <p:txBody>
          <a:bodyPr>
            <a:normAutofit/>
          </a:bodyPr>
          <a:lstStyle>
            <a:lvl1pPr marL="0" indent="0" algn="ctr">
              <a:buNone/>
              <a:defRPr sz="1400">
                <a:solidFill>
                  <a:schemeClr val="bg1"/>
                </a:solidFill>
              </a:defRPr>
            </a:lvl1pPr>
          </a:lstStyle>
          <a:p>
            <a:pPr lvl="0"/>
            <a:r>
              <a:rPr lang="en-US" sz="1400" dirty="0" smtClean="0"/>
              <a:t>TEXT</a:t>
            </a:r>
            <a:endParaRPr lang="ru-RU" dirty="0"/>
          </a:p>
        </p:txBody>
      </p:sp>
    </p:spTree>
    <p:extLst>
      <p:ext uri="{BB962C8B-B14F-4D97-AF65-F5344CB8AC3E}">
        <p14:creationId xmlns:p14="http://schemas.microsoft.com/office/powerpoint/2010/main" val="315469137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ent_Circles">
    <p:spTree>
      <p:nvGrpSpPr>
        <p:cNvPr id="1" name=""/>
        <p:cNvGrpSpPr/>
        <p:nvPr/>
      </p:nvGrpSpPr>
      <p:grpSpPr>
        <a:xfrm>
          <a:off x="0" y="0"/>
          <a:ext cx="0" cy="0"/>
          <a:chOff x="0" y="0"/>
          <a:chExt cx="0" cy="0"/>
        </a:xfrm>
      </p:grpSpPr>
      <p:sp>
        <p:nvSpPr>
          <p:cNvPr id="65" name="Текст 61"/>
          <p:cNvSpPr>
            <a:spLocks noGrp="1"/>
          </p:cNvSpPr>
          <p:nvPr>
            <p:ph type="body" sz="quarter" idx="26" hasCustomPrompt="1"/>
          </p:nvPr>
        </p:nvSpPr>
        <p:spPr>
          <a:xfrm>
            <a:off x="7092280" y="3162672"/>
            <a:ext cx="1776884" cy="914400"/>
          </a:xfrm>
        </p:spPr>
        <p:txBody>
          <a:bodyPr/>
          <a:lstStyle>
            <a:lvl1pPr marL="0" indent="0">
              <a:buNone/>
              <a:defRPr sz="1800" b="1"/>
            </a:lvl1pPr>
          </a:lstStyle>
          <a:p>
            <a:pPr algn="ctr"/>
            <a:r>
              <a:rPr lang="de-DE" sz="2000" dirty="0" err="1" smtClean="0">
                <a:solidFill>
                  <a:schemeClr val="accent3"/>
                </a:solidFill>
              </a:rPr>
              <a:t>Available</a:t>
            </a:r>
            <a:endParaRPr lang="de-DE" sz="2000" dirty="0" smtClean="0">
              <a:solidFill>
                <a:schemeClr val="accent3"/>
              </a:solidFill>
            </a:endParaRPr>
          </a:p>
          <a:p>
            <a:pPr algn="ctr"/>
            <a:r>
              <a:rPr lang="de-DE" sz="2000" dirty="0" err="1" smtClean="0">
                <a:solidFill>
                  <a:schemeClr val="accent3"/>
                </a:solidFill>
              </a:rPr>
              <a:t>market</a:t>
            </a:r>
            <a:endParaRPr lang="de-DE" sz="2000" dirty="0" smtClean="0">
              <a:solidFill>
                <a:schemeClr val="accent3"/>
              </a:solidFill>
            </a:endParaRPr>
          </a:p>
          <a:p>
            <a:pPr algn="ctr"/>
            <a:r>
              <a:rPr lang="de-DE" sz="2000" dirty="0" err="1" smtClean="0">
                <a:solidFill>
                  <a:schemeClr val="accent3"/>
                </a:solidFill>
              </a:rPr>
              <a:t>resources</a:t>
            </a:r>
            <a:endParaRPr lang="en-US" sz="2000" dirty="0">
              <a:solidFill>
                <a:schemeClr val="accent3"/>
              </a:solidFill>
            </a:endParaRPr>
          </a:p>
        </p:txBody>
      </p:sp>
      <p:sp>
        <p:nvSpPr>
          <p:cNvPr id="62" name="Текст 61"/>
          <p:cNvSpPr>
            <a:spLocks noGrp="1"/>
          </p:cNvSpPr>
          <p:nvPr>
            <p:ph type="body" sz="quarter" idx="25" hasCustomPrompt="1"/>
          </p:nvPr>
        </p:nvSpPr>
        <p:spPr>
          <a:xfrm>
            <a:off x="100261" y="3162672"/>
            <a:ext cx="1776884" cy="914400"/>
          </a:xfrm>
        </p:spPr>
        <p:txBody>
          <a:bodyPr/>
          <a:lstStyle>
            <a:lvl1pPr marL="0" indent="0">
              <a:buNone/>
              <a:defRPr sz="1800" b="1"/>
            </a:lvl1pPr>
          </a:lstStyle>
          <a:p>
            <a:pPr algn="ctr"/>
            <a:r>
              <a:rPr lang="de-DE" sz="2000" dirty="0" smtClean="0">
                <a:solidFill>
                  <a:schemeClr val="accent5">
                    <a:lumMod val="75000"/>
                  </a:schemeClr>
                </a:solidFill>
              </a:rPr>
              <a:t>Core</a:t>
            </a:r>
          </a:p>
          <a:p>
            <a:pPr algn="ctr"/>
            <a:r>
              <a:rPr lang="de-DE" sz="2000" dirty="0" err="1" smtClean="0">
                <a:solidFill>
                  <a:schemeClr val="accent5">
                    <a:lumMod val="75000"/>
                  </a:schemeClr>
                </a:solidFill>
              </a:rPr>
              <a:t>competence</a:t>
            </a:r>
            <a:endParaRPr lang="en-US" sz="2000" dirty="0">
              <a:solidFill>
                <a:schemeClr val="accent5">
                  <a:lumMod val="75000"/>
                </a:schemeClr>
              </a:solidFill>
            </a:endParaRPr>
          </a:p>
        </p:txBody>
      </p:sp>
      <p:sp>
        <p:nvSpPr>
          <p:cNvPr id="2" name="Заголовок 1"/>
          <p:cNvSpPr>
            <a:spLocks noGrp="1"/>
          </p:cNvSpPr>
          <p:nvPr>
            <p:ph type="title" hasCustomPrompt="1"/>
          </p:nvPr>
        </p:nvSpPr>
        <p:spPr>
          <a:xfrm>
            <a:off x="457200" y="44624"/>
            <a:ext cx="8229600" cy="1143000"/>
          </a:xfrm>
        </p:spPr>
        <p:txBody>
          <a:bodyPr/>
          <a:lstStyle/>
          <a:p>
            <a:r>
              <a:rPr lang="en-US" dirty="0" smtClean="0"/>
              <a:t>Click to edit Master title style</a:t>
            </a:r>
            <a:endParaRPr lang="en-US" dirty="0"/>
          </a:p>
        </p:txBody>
      </p:sp>
      <p:sp>
        <p:nvSpPr>
          <p:cNvPr id="3" name="Нижний колонтитул 2"/>
          <p:cNvSpPr>
            <a:spLocks noGrp="1"/>
          </p:cNvSpPr>
          <p:nvPr>
            <p:ph type="ftr" sz="quarter" idx="10"/>
          </p:nvPr>
        </p:nvSpPr>
        <p:spPr/>
        <p:txBody>
          <a:bodyPr/>
          <a:lstStyle/>
          <a:p>
            <a:r>
              <a:rPr lang="en-US" smtClean="0"/>
              <a:t>Presentation title </a:t>
            </a:r>
            <a:endParaRPr lang="uk-UA" dirty="0"/>
          </a:p>
        </p:txBody>
      </p:sp>
      <p:sp>
        <p:nvSpPr>
          <p:cNvPr id="4" name="Номер слайда 3"/>
          <p:cNvSpPr>
            <a:spLocks noGrp="1"/>
          </p:cNvSpPr>
          <p:nvPr>
            <p:ph type="sldNum" sz="quarter" idx="11"/>
          </p:nvPr>
        </p:nvSpPr>
        <p:spPr/>
        <p:txBody>
          <a:bodyPr/>
          <a:lstStyle/>
          <a:p>
            <a:fld id="{881B8FEE-C9A9-474F-A6A0-26D3489255B4}" type="slidenum">
              <a:rPr lang="uk-UA" smtClean="0"/>
              <a:t>‹#›</a:t>
            </a:fld>
            <a:endParaRPr lang="uk-UA"/>
          </a:p>
        </p:txBody>
      </p:sp>
      <p:sp>
        <p:nvSpPr>
          <p:cNvPr id="25" name="Овал 24"/>
          <p:cNvSpPr/>
          <p:nvPr userDrawn="1"/>
        </p:nvSpPr>
        <p:spPr>
          <a:xfrm>
            <a:off x="2351917" y="1424940"/>
            <a:ext cx="4440168" cy="4440168"/>
          </a:xfrm>
          <a:prstGeom prst="ellipse">
            <a:avLst/>
          </a:prstGeom>
          <a:noFill/>
          <a:ln w="3048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a:t>
            </a:r>
            <a:endParaRPr lang="uk-UA" sz="1400" dirty="0"/>
          </a:p>
        </p:txBody>
      </p:sp>
      <p:sp>
        <p:nvSpPr>
          <p:cNvPr id="26" name="Овал 29"/>
          <p:cNvSpPr/>
          <p:nvPr userDrawn="1"/>
        </p:nvSpPr>
        <p:spPr>
          <a:xfrm>
            <a:off x="4726784" y="1427325"/>
            <a:ext cx="2065518" cy="3927633"/>
          </a:xfrm>
          <a:custGeom>
            <a:avLst/>
            <a:gdLst>
              <a:gd name="connsiteX0" fmla="*/ 0 w 4440168"/>
              <a:gd name="connsiteY0" fmla="*/ 2220084 h 4440168"/>
              <a:gd name="connsiteX1" fmla="*/ 2220084 w 4440168"/>
              <a:gd name="connsiteY1" fmla="*/ 0 h 4440168"/>
              <a:gd name="connsiteX2" fmla="*/ 4440168 w 4440168"/>
              <a:gd name="connsiteY2" fmla="*/ 2220084 h 4440168"/>
              <a:gd name="connsiteX3" fmla="*/ 2220084 w 4440168"/>
              <a:gd name="connsiteY3" fmla="*/ 4440168 h 4440168"/>
              <a:gd name="connsiteX4" fmla="*/ 0 w 4440168"/>
              <a:gd name="connsiteY4" fmla="*/ 2220084 h 4440168"/>
              <a:gd name="connsiteX0" fmla="*/ 0 w 4502524"/>
              <a:gd name="connsiteY0" fmla="*/ 2220084 h 4514538"/>
              <a:gd name="connsiteX1" fmla="*/ 2220084 w 4502524"/>
              <a:gd name="connsiteY1" fmla="*/ 0 h 4514538"/>
              <a:gd name="connsiteX2" fmla="*/ 4440168 w 4502524"/>
              <a:gd name="connsiteY2" fmla="*/ 2220084 h 4514538"/>
              <a:gd name="connsiteX3" fmla="*/ 3744083 w 4502524"/>
              <a:gd name="connsiteY3" fmla="*/ 3825240 h 4514538"/>
              <a:gd name="connsiteX4" fmla="*/ 2220084 w 4502524"/>
              <a:gd name="connsiteY4" fmla="*/ 4440168 h 4514538"/>
              <a:gd name="connsiteX5" fmla="*/ 0 w 4502524"/>
              <a:gd name="connsiteY5" fmla="*/ 2220084 h 4514538"/>
              <a:gd name="connsiteX0" fmla="*/ 0 w 4502524"/>
              <a:gd name="connsiteY0" fmla="*/ 2220084 h 4514538"/>
              <a:gd name="connsiteX1" fmla="*/ 2220084 w 4502524"/>
              <a:gd name="connsiteY1" fmla="*/ 0 h 4514538"/>
              <a:gd name="connsiteX2" fmla="*/ 4440168 w 4502524"/>
              <a:gd name="connsiteY2" fmla="*/ 2220084 h 4514538"/>
              <a:gd name="connsiteX3" fmla="*/ 3744083 w 4502524"/>
              <a:gd name="connsiteY3" fmla="*/ 3825240 h 4514538"/>
              <a:gd name="connsiteX4" fmla="*/ 2220084 w 4502524"/>
              <a:gd name="connsiteY4" fmla="*/ 4440168 h 4514538"/>
              <a:gd name="connsiteX5" fmla="*/ 0 w 4502524"/>
              <a:gd name="connsiteY5" fmla="*/ 2220084 h 4514538"/>
              <a:gd name="connsiteX0" fmla="*/ 0 w 4440168"/>
              <a:gd name="connsiteY0" fmla="*/ 2220084 h 4514538"/>
              <a:gd name="connsiteX1" fmla="*/ 2220084 w 4440168"/>
              <a:gd name="connsiteY1" fmla="*/ 0 h 4514538"/>
              <a:gd name="connsiteX2" fmla="*/ 4440168 w 4440168"/>
              <a:gd name="connsiteY2" fmla="*/ 2220084 h 4514538"/>
              <a:gd name="connsiteX3" fmla="*/ 3744083 w 4440168"/>
              <a:gd name="connsiteY3" fmla="*/ 3825240 h 4514538"/>
              <a:gd name="connsiteX4" fmla="*/ 2220084 w 4440168"/>
              <a:gd name="connsiteY4" fmla="*/ 4440168 h 4514538"/>
              <a:gd name="connsiteX5" fmla="*/ 0 w 4440168"/>
              <a:gd name="connsiteY5" fmla="*/ 2220084 h 4514538"/>
              <a:gd name="connsiteX0" fmla="*/ 0 w 4440168"/>
              <a:gd name="connsiteY0" fmla="*/ 2220084 h 4514538"/>
              <a:gd name="connsiteX1" fmla="*/ 2220084 w 4440168"/>
              <a:gd name="connsiteY1" fmla="*/ 0 h 4514538"/>
              <a:gd name="connsiteX2" fmla="*/ 4440168 w 4440168"/>
              <a:gd name="connsiteY2" fmla="*/ 2220084 h 4514538"/>
              <a:gd name="connsiteX3" fmla="*/ 3744083 w 4440168"/>
              <a:gd name="connsiteY3" fmla="*/ 3825240 h 4514538"/>
              <a:gd name="connsiteX4" fmla="*/ 2220084 w 4440168"/>
              <a:gd name="connsiteY4" fmla="*/ 4440168 h 4514538"/>
              <a:gd name="connsiteX5" fmla="*/ 0 w 4440168"/>
              <a:gd name="connsiteY5" fmla="*/ 2220084 h 4514538"/>
              <a:gd name="connsiteX0" fmla="*/ 0 w 4440168"/>
              <a:gd name="connsiteY0" fmla="*/ 2220084 h 4514538"/>
              <a:gd name="connsiteX1" fmla="*/ 2220084 w 4440168"/>
              <a:gd name="connsiteY1" fmla="*/ 0 h 4514538"/>
              <a:gd name="connsiteX2" fmla="*/ 4440168 w 4440168"/>
              <a:gd name="connsiteY2" fmla="*/ 2220084 h 4514538"/>
              <a:gd name="connsiteX3" fmla="*/ 3744083 w 4440168"/>
              <a:gd name="connsiteY3" fmla="*/ 3825240 h 4514538"/>
              <a:gd name="connsiteX4" fmla="*/ 2220084 w 4440168"/>
              <a:gd name="connsiteY4" fmla="*/ 4440168 h 4514538"/>
              <a:gd name="connsiteX5" fmla="*/ 91440 w 4440168"/>
              <a:gd name="connsiteY5" fmla="*/ 2311524 h 4514538"/>
              <a:gd name="connsiteX0" fmla="*/ 0 w 4440168"/>
              <a:gd name="connsiteY0" fmla="*/ 2220084 h 4514538"/>
              <a:gd name="connsiteX1" fmla="*/ 2220084 w 4440168"/>
              <a:gd name="connsiteY1" fmla="*/ 0 h 4514538"/>
              <a:gd name="connsiteX2" fmla="*/ 4440168 w 4440168"/>
              <a:gd name="connsiteY2" fmla="*/ 2220084 h 4514538"/>
              <a:gd name="connsiteX3" fmla="*/ 3744083 w 4440168"/>
              <a:gd name="connsiteY3" fmla="*/ 3825240 h 4514538"/>
              <a:gd name="connsiteX4" fmla="*/ 2220084 w 4440168"/>
              <a:gd name="connsiteY4" fmla="*/ 4440168 h 4514538"/>
              <a:gd name="connsiteX0" fmla="*/ 0 w 2220084"/>
              <a:gd name="connsiteY0" fmla="*/ 0 h 4514538"/>
              <a:gd name="connsiteX1" fmla="*/ 2220084 w 2220084"/>
              <a:gd name="connsiteY1" fmla="*/ 2220084 h 4514538"/>
              <a:gd name="connsiteX2" fmla="*/ 1523999 w 2220084"/>
              <a:gd name="connsiteY2" fmla="*/ 3825240 h 4514538"/>
              <a:gd name="connsiteX3" fmla="*/ 0 w 2220084"/>
              <a:gd name="connsiteY3" fmla="*/ 4440168 h 4514538"/>
              <a:gd name="connsiteX0" fmla="*/ 0 w 2220084"/>
              <a:gd name="connsiteY0" fmla="*/ 0 h 3825240"/>
              <a:gd name="connsiteX1" fmla="*/ 2220084 w 2220084"/>
              <a:gd name="connsiteY1" fmla="*/ 2220084 h 3825240"/>
              <a:gd name="connsiteX2" fmla="*/ 1523999 w 2220084"/>
              <a:gd name="connsiteY2" fmla="*/ 3825240 h 3825240"/>
              <a:gd name="connsiteX0" fmla="*/ 0 w 2220084"/>
              <a:gd name="connsiteY0" fmla="*/ 0 h 3834765"/>
              <a:gd name="connsiteX1" fmla="*/ 2220084 w 2220084"/>
              <a:gd name="connsiteY1" fmla="*/ 2220084 h 3834765"/>
              <a:gd name="connsiteX2" fmla="*/ 1533524 w 2220084"/>
              <a:gd name="connsiteY2" fmla="*/ 3834765 h 3834765"/>
              <a:gd name="connsiteX0" fmla="*/ 0 w 2220084"/>
              <a:gd name="connsiteY0" fmla="*/ 0 h 3822065"/>
              <a:gd name="connsiteX1" fmla="*/ 2220084 w 2220084"/>
              <a:gd name="connsiteY1" fmla="*/ 2220084 h 3822065"/>
              <a:gd name="connsiteX2" fmla="*/ 1530349 w 2220084"/>
              <a:gd name="connsiteY2" fmla="*/ 3822065 h 3822065"/>
              <a:gd name="connsiteX0" fmla="*/ 0 w 2220084"/>
              <a:gd name="connsiteY0" fmla="*/ 0 h 3825240"/>
              <a:gd name="connsiteX1" fmla="*/ 2220084 w 2220084"/>
              <a:gd name="connsiteY1" fmla="*/ 2220084 h 3825240"/>
              <a:gd name="connsiteX2" fmla="*/ 1539874 w 2220084"/>
              <a:gd name="connsiteY2" fmla="*/ 3825240 h 3825240"/>
              <a:gd name="connsiteX0" fmla="*/ 0 w 2220084"/>
              <a:gd name="connsiteY0" fmla="*/ 0 h 3818890"/>
              <a:gd name="connsiteX1" fmla="*/ 2220084 w 2220084"/>
              <a:gd name="connsiteY1" fmla="*/ 2220084 h 3818890"/>
              <a:gd name="connsiteX2" fmla="*/ 1533524 w 2220084"/>
              <a:gd name="connsiteY2" fmla="*/ 3818890 h 3818890"/>
              <a:gd name="connsiteX0" fmla="*/ 0 w 2220084"/>
              <a:gd name="connsiteY0" fmla="*/ 0 h 3755390"/>
              <a:gd name="connsiteX1" fmla="*/ 2220084 w 2220084"/>
              <a:gd name="connsiteY1" fmla="*/ 2220084 h 3755390"/>
              <a:gd name="connsiteX2" fmla="*/ 1593849 w 2220084"/>
              <a:gd name="connsiteY2" fmla="*/ 3755390 h 3755390"/>
              <a:gd name="connsiteX0" fmla="*/ 0 w 2220084"/>
              <a:gd name="connsiteY0" fmla="*/ 0 h 3822065"/>
              <a:gd name="connsiteX1" fmla="*/ 2220084 w 2220084"/>
              <a:gd name="connsiteY1" fmla="*/ 2220084 h 3822065"/>
              <a:gd name="connsiteX2" fmla="*/ 1527174 w 2220084"/>
              <a:gd name="connsiteY2" fmla="*/ 3822065 h 3822065"/>
              <a:gd name="connsiteX0" fmla="*/ 0 w 2220084"/>
              <a:gd name="connsiteY0" fmla="*/ 0 h 3825240"/>
              <a:gd name="connsiteX1" fmla="*/ 2220084 w 2220084"/>
              <a:gd name="connsiteY1" fmla="*/ 2220084 h 3825240"/>
              <a:gd name="connsiteX2" fmla="*/ 1530349 w 2220084"/>
              <a:gd name="connsiteY2" fmla="*/ 3825240 h 3825240"/>
              <a:gd name="connsiteX0" fmla="*/ 0 w 2220084"/>
              <a:gd name="connsiteY0" fmla="*/ 0 h 3849053"/>
              <a:gd name="connsiteX1" fmla="*/ 2220084 w 2220084"/>
              <a:gd name="connsiteY1" fmla="*/ 2220084 h 3849053"/>
              <a:gd name="connsiteX2" fmla="*/ 1511299 w 2220084"/>
              <a:gd name="connsiteY2" fmla="*/ 3849053 h 3849053"/>
              <a:gd name="connsiteX0" fmla="*/ 0 w 2220084"/>
              <a:gd name="connsiteY0" fmla="*/ 0 h 3901440"/>
              <a:gd name="connsiteX1" fmla="*/ 2220084 w 2220084"/>
              <a:gd name="connsiteY1" fmla="*/ 2220084 h 3901440"/>
              <a:gd name="connsiteX2" fmla="*/ 1458912 w 2220084"/>
              <a:gd name="connsiteY2" fmla="*/ 3901440 h 3901440"/>
              <a:gd name="connsiteX0" fmla="*/ 0 w 2220084"/>
              <a:gd name="connsiteY0" fmla="*/ 0 h 3930015"/>
              <a:gd name="connsiteX1" fmla="*/ 2220084 w 2220084"/>
              <a:gd name="connsiteY1" fmla="*/ 2220084 h 3930015"/>
              <a:gd name="connsiteX2" fmla="*/ 1435099 w 2220084"/>
              <a:gd name="connsiteY2" fmla="*/ 3930015 h 3930015"/>
              <a:gd name="connsiteX0" fmla="*/ 0 w 2220084"/>
              <a:gd name="connsiteY0" fmla="*/ 0 h 3930015"/>
              <a:gd name="connsiteX1" fmla="*/ 2220084 w 2220084"/>
              <a:gd name="connsiteY1" fmla="*/ 2220084 h 3930015"/>
              <a:gd name="connsiteX2" fmla="*/ 1435099 w 2220084"/>
              <a:gd name="connsiteY2" fmla="*/ 3930015 h 3930015"/>
              <a:gd name="connsiteX0" fmla="*/ 0 w 2220084"/>
              <a:gd name="connsiteY0" fmla="*/ 0 h 3930015"/>
              <a:gd name="connsiteX1" fmla="*/ 2220084 w 2220084"/>
              <a:gd name="connsiteY1" fmla="*/ 2220084 h 3930015"/>
              <a:gd name="connsiteX2" fmla="*/ 1435099 w 2220084"/>
              <a:gd name="connsiteY2" fmla="*/ 3930015 h 3930015"/>
              <a:gd name="connsiteX0" fmla="*/ 0 w 2220084"/>
              <a:gd name="connsiteY0" fmla="*/ 0 h 3930015"/>
              <a:gd name="connsiteX1" fmla="*/ 2220084 w 2220084"/>
              <a:gd name="connsiteY1" fmla="*/ 2220084 h 3930015"/>
              <a:gd name="connsiteX2" fmla="*/ 1435099 w 2220084"/>
              <a:gd name="connsiteY2" fmla="*/ 3930015 h 3930015"/>
              <a:gd name="connsiteX0" fmla="*/ 0 w 2220084"/>
              <a:gd name="connsiteY0" fmla="*/ 0 h 3930015"/>
              <a:gd name="connsiteX1" fmla="*/ 2220084 w 2220084"/>
              <a:gd name="connsiteY1" fmla="*/ 2220084 h 3930015"/>
              <a:gd name="connsiteX2" fmla="*/ 1435099 w 2220084"/>
              <a:gd name="connsiteY2" fmla="*/ 3930015 h 3930015"/>
              <a:gd name="connsiteX0" fmla="*/ 0 w 2220130"/>
              <a:gd name="connsiteY0" fmla="*/ 0 h 3930015"/>
              <a:gd name="connsiteX1" fmla="*/ 2220084 w 2220130"/>
              <a:gd name="connsiteY1" fmla="*/ 2220084 h 3930015"/>
              <a:gd name="connsiteX2" fmla="*/ 1435099 w 2220130"/>
              <a:gd name="connsiteY2" fmla="*/ 3930015 h 3930015"/>
              <a:gd name="connsiteX0" fmla="*/ 0 w 2101075"/>
              <a:gd name="connsiteY0" fmla="*/ 0 h 3930015"/>
              <a:gd name="connsiteX1" fmla="*/ 2101022 w 2101075"/>
              <a:gd name="connsiteY1" fmla="*/ 2220084 h 3930015"/>
              <a:gd name="connsiteX2" fmla="*/ 1316037 w 2101075"/>
              <a:gd name="connsiteY2" fmla="*/ 3930015 h 3930015"/>
              <a:gd name="connsiteX0" fmla="*/ 0 w 2101069"/>
              <a:gd name="connsiteY0" fmla="*/ 0 h 3930015"/>
              <a:gd name="connsiteX1" fmla="*/ 2101022 w 2101069"/>
              <a:gd name="connsiteY1" fmla="*/ 2220084 h 3930015"/>
              <a:gd name="connsiteX2" fmla="*/ 1316037 w 2101069"/>
              <a:gd name="connsiteY2" fmla="*/ 3930015 h 3930015"/>
              <a:gd name="connsiteX0" fmla="*/ 0 w 2101067"/>
              <a:gd name="connsiteY0" fmla="*/ 0 h 3930015"/>
              <a:gd name="connsiteX1" fmla="*/ 2101022 w 2101067"/>
              <a:gd name="connsiteY1" fmla="*/ 2220084 h 3930015"/>
              <a:gd name="connsiteX2" fmla="*/ 1316037 w 2101067"/>
              <a:gd name="connsiteY2" fmla="*/ 3930015 h 3930015"/>
              <a:gd name="connsiteX0" fmla="*/ 0 w 2101064"/>
              <a:gd name="connsiteY0" fmla="*/ 0 h 3930015"/>
              <a:gd name="connsiteX1" fmla="*/ 2101022 w 2101064"/>
              <a:gd name="connsiteY1" fmla="*/ 2220084 h 3930015"/>
              <a:gd name="connsiteX2" fmla="*/ 1316037 w 2101064"/>
              <a:gd name="connsiteY2" fmla="*/ 3930015 h 3930015"/>
              <a:gd name="connsiteX0" fmla="*/ 0 w 2101064"/>
              <a:gd name="connsiteY0" fmla="*/ 0 h 3930015"/>
              <a:gd name="connsiteX1" fmla="*/ 2101022 w 2101064"/>
              <a:gd name="connsiteY1" fmla="*/ 2220084 h 3930015"/>
              <a:gd name="connsiteX2" fmla="*/ 1316037 w 2101064"/>
              <a:gd name="connsiteY2" fmla="*/ 3930015 h 3930015"/>
              <a:gd name="connsiteX0" fmla="*/ 0 w 2101065"/>
              <a:gd name="connsiteY0" fmla="*/ 0 h 3930015"/>
              <a:gd name="connsiteX1" fmla="*/ 2101022 w 2101065"/>
              <a:gd name="connsiteY1" fmla="*/ 2220084 h 3930015"/>
              <a:gd name="connsiteX2" fmla="*/ 1316037 w 2101065"/>
              <a:gd name="connsiteY2" fmla="*/ 3930015 h 3930015"/>
              <a:gd name="connsiteX0" fmla="*/ 0 w 2101231"/>
              <a:gd name="connsiteY0" fmla="*/ 0 h 3930015"/>
              <a:gd name="connsiteX1" fmla="*/ 2101022 w 2101231"/>
              <a:gd name="connsiteY1" fmla="*/ 2220084 h 3930015"/>
              <a:gd name="connsiteX2" fmla="*/ 1316037 w 2101231"/>
              <a:gd name="connsiteY2" fmla="*/ 3930015 h 3930015"/>
              <a:gd name="connsiteX0" fmla="*/ 0 w 2065519"/>
              <a:gd name="connsiteY0" fmla="*/ 0 h 3927633"/>
              <a:gd name="connsiteX1" fmla="*/ 2065303 w 2065519"/>
              <a:gd name="connsiteY1" fmla="*/ 2217702 h 3927633"/>
              <a:gd name="connsiteX2" fmla="*/ 1280318 w 2065519"/>
              <a:gd name="connsiteY2" fmla="*/ 3927633 h 3927633"/>
              <a:gd name="connsiteX0" fmla="*/ 0 w 2065512"/>
              <a:gd name="connsiteY0" fmla="*/ 0 h 3927633"/>
              <a:gd name="connsiteX1" fmla="*/ 2065303 w 2065512"/>
              <a:gd name="connsiteY1" fmla="*/ 2217702 h 3927633"/>
              <a:gd name="connsiteX2" fmla="*/ 1280318 w 2065512"/>
              <a:gd name="connsiteY2" fmla="*/ 3927633 h 3927633"/>
              <a:gd name="connsiteX0" fmla="*/ 0 w 2065514"/>
              <a:gd name="connsiteY0" fmla="*/ 0 h 3927633"/>
              <a:gd name="connsiteX1" fmla="*/ 2065303 w 2065514"/>
              <a:gd name="connsiteY1" fmla="*/ 2217702 h 3927633"/>
              <a:gd name="connsiteX2" fmla="*/ 1280318 w 2065514"/>
              <a:gd name="connsiteY2" fmla="*/ 3927633 h 3927633"/>
              <a:gd name="connsiteX0" fmla="*/ 0 w 2065517"/>
              <a:gd name="connsiteY0" fmla="*/ 0 h 3927633"/>
              <a:gd name="connsiteX1" fmla="*/ 2065303 w 2065517"/>
              <a:gd name="connsiteY1" fmla="*/ 2217702 h 3927633"/>
              <a:gd name="connsiteX2" fmla="*/ 1280318 w 2065517"/>
              <a:gd name="connsiteY2" fmla="*/ 3927633 h 3927633"/>
              <a:gd name="connsiteX0" fmla="*/ 0 w 2065518"/>
              <a:gd name="connsiteY0" fmla="*/ 0 h 3927633"/>
              <a:gd name="connsiteX1" fmla="*/ 2065303 w 2065518"/>
              <a:gd name="connsiteY1" fmla="*/ 2217702 h 3927633"/>
              <a:gd name="connsiteX2" fmla="*/ 1280318 w 2065518"/>
              <a:gd name="connsiteY2" fmla="*/ 3927633 h 3927633"/>
            </a:gdLst>
            <a:ahLst/>
            <a:cxnLst>
              <a:cxn ang="0">
                <a:pos x="connsiteX0" y="connsiteY0"/>
              </a:cxn>
              <a:cxn ang="0">
                <a:pos x="connsiteX1" y="connsiteY1"/>
              </a:cxn>
              <a:cxn ang="0">
                <a:pos x="connsiteX2" y="connsiteY2"/>
              </a:cxn>
            </a:cxnLst>
            <a:rect l="l" t="t" r="r" b="b"/>
            <a:pathLst>
              <a:path w="2065518" h="3927633">
                <a:moveTo>
                  <a:pt x="0" y="0"/>
                </a:moveTo>
                <a:cubicBezTo>
                  <a:pt x="1037999" y="50007"/>
                  <a:pt x="2082765" y="981992"/>
                  <a:pt x="2065303" y="2217702"/>
                </a:cubicBezTo>
                <a:cubicBezTo>
                  <a:pt x="2003073" y="3157184"/>
                  <a:pt x="1702720" y="3538569"/>
                  <a:pt x="1280318" y="3927633"/>
                </a:cubicBezTo>
              </a:path>
            </a:pathLst>
          </a:custGeom>
          <a:noFill/>
          <a:ln w="3048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a:t>
            </a:r>
            <a:endParaRPr lang="uk-UA" sz="1400" dirty="0"/>
          </a:p>
        </p:txBody>
      </p:sp>
      <p:sp>
        <p:nvSpPr>
          <p:cNvPr id="27" name="Овал 26"/>
          <p:cNvSpPr/>
          <p:nvPr userDrawn="1"/>
        </p:nvSpPr>
        <p:spPr>
          <a:xfrm>
            <a:off x="3959932" y="2437780"/>
            <a:ext cx="1224136" cy="122413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uk-UA" sz="2400" dirty="0"/>
          </a:p>
        </p:txBody>
      </p:sp>
      <p:sp>
        <p:nvSpPr>
          <p:cNvPr id="28" name="Овал 27"/>
          <p:cNvSpPr/>
          <p:nvPr userDrawn="1"/>
        </p:nvSpPr>
        <p:spPr>
          <a:xfrm>
            <a:off x="3371478" y="3227400"/>
            <a:ext cx="1224136" cy="1224136"/>
          </a:xfrm>
          <a:prstGeom prst="ellipse">
            <a:avLst/>
          </a:prstGeom>
          <a:solidFill>
            <a:schemeClr val="tx1">
              <a:lumMod val="60000"/>
              <a:lumOff val="4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uk-UA" sz="2400" spc="-150" dirty="0"/>
          </a:p>
        </p:txBody>
      </p:sp>
      <p:sp>
        <p:nvSpPr>
          <p:cNvPr id="29" name="Овал 28"/>
          <p:cNvSpPr/>
          <p:nvPr userDrawn="1"/>
        </p:nvSpPr>
        <p:spPr>
          <a:xfrm>
            <a:off x="4538464" y="3218768"/>
            <a:ext cx="1224136" cy="12241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uk-UA" sz="2400" dirty="0"/>
          </a:p>
        </p:txBody>
      </p:sp>
      <p:sp>
        <p:nvSpPr>
          <p:cNvPr id="30" name="Овал 29"/>
          <p:cNvSpPr/>
          <p:nvPr userDrawn="1"/>
        </p:nvSpPr>
        <p:spPr>
          <a:xfrm>
            <a:off x="3578622" y="1052736"/>
            <a:ext cx="972000" cy="972000"/>
          </a:xfrm>
          <a:prstGeom prst="ellipse">
            <a:avLst/>
          </a:prstGeom>
          <a:effectLst>
            <a:outerShdw blurRad="38100" dist="12700" dir="5400000" algn="tl" rotWithShape="0">
              <a:prstClr val="black">
                <a:alpha val="35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noAutofit/>
          </a:bodyPr>
          <a:lstStyle/>
          <a:p>
            <a:pPr algn="ctr"/>
            <a:endParaRPr lang="uk-UA" sz="1400" dirty="0"/>
          </a:p>
        </p:txBody>
      </p:sp>
      <p:sp>
        <p:nvSpPr>
          <p:cNvPr id="31" name="Овал 30"/>
          <p:cNvSpPr/>
          <p:nvPr userDrawn="1"/>
        </p:nvSpPr>
        <p:spPr>
          <a:xfrm>
            <a:off x="6187702" y="2363838"/>
            <a:ext cx="972000" cy="97200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endParaRPr lang="uk-UA" sz="1400" dirty="0"/>
          </a:p>
        </p:txBody>
      </p:sp>
      <p:sp>
        <p:nvSpPr>
          <p:cNvPr id="32" name="Овал 31"/>
          <p:cNvSpPr/>
          <p:nvPr userDrawn="1"/>
        </p:nvSpPr>
        <p:spPr>
          <a:xfrm>
            <a:off x="5574554" y="1472130"/>
            <a:ext cx="972000" cy="97200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endParaRPr lang="uk-UA" sz="1400" dirty="0"/>
          </a:p>
        </p:txBody>
      </p:sp>
      <p:sp>
        <p:nvSpPr>
          <p:cNvPr id="33" name="Овал 32"/>
          <p:cNvSpPr/>
          <p:nvPr userDrawn="1"/>
        </p:nvSpPr>
        <p:spPr>
          <a:xfrm>
            <a:off x="4644202" y="1018853"/>
            <a:ext cx="972000" cy="97200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endParaRPr lang="uk-UA" sz="1400" dirty="0"/>
          </a:p>
        </p:txBody>
      </p:sp>
      <p:sp>
        <p:nvSpPr>
          <p:cNvPr id="34" name="Овал 33"/>
          <p:cNvSpPr/>
          <p:nvPr userDrawn="1"/>
        </p:nvSpPr>
        <p:spPr>
          <a:xfrm>
            <a:off x="6335340" y="3394621"/>
            <a:ext cx="972000" cy="97200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endParaRPr lang="uk-UA" sz="1400" spc="-70" dirty="0"/>
          </a:p>
        </p:txBody>
      </p:sp>
      <p:sp>
        <p:nvSpPr>
          <p:cNvPr id="35" name="Овал 34"/>
          <p:cNvSpPr/>
          <p:nvPr userDrawn="1"/>
        </p:nvSpPr>
        <p:spPr>
          <a:xfrm>
            <a:off x="2627784" y="1532484"/>
            <a:ext cx="972000" cy="972000"/>
          </a:xfrm>
          <a:prstGeom prst="ellipse">
            <a:avLst/>
          </a:prstGeom>
          <a:effectLst>
            <a:outerShdw blurRad="38100" dist="12700" dir="5400000" algn="tl" rotWithShape="0">
              <a:prstClr val="black">
                <a:alpha val="35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noAutofit/>
          </a:bodyPr>
          <a:lstStyle/>
          <a:p>
            <a:pPr algn="ctr"/>
            <a:endParaRPr lang="uk-UA" sz="1400" dirty="0"/>
          </a:p>
        </p:txBody>
      </p:sp>
      <p:sp>
        <p:nvSpPr>
          <p:cNvPr id="36" name="Овал 35"/>
          <p:cNvSpPr/>
          <p:nvPr userDrawn="1"/>
        </p:nvSpPr>
        <p:spPr>
          <a:xfrm>
            <a:off x="2037234" y="2389734"/>
            <a:ext cx="972000" cy="972000"/>
          </a:xfrm>
          <a:prstGeom prst="ellipse">
            <a:avLst/>
          </a:prstGeom>
          <a:effectLst>
            <a:outerShdw blurRad="38100" dist="12700" dir="5400000" algn="tl" rotWithShape="0">
              <a:prstClr val="black">
                <a:alpha val="35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noAutofit/>
          </a:bodyPr>
          <a:lstStyle/>
          <a:p>
            <a:pPr algn="ctr"/>
            <a:endParaRPr lang="uk-UA" sz="1400" dirty="0"/>
          </a:p>
        </p:txBody>
      </p:sp>
      <p:sp>
        <p:nvSpPr>
          <p:cNvPr id="37" name="Овал 36"/>
          <p:cNvSpPr/>
          <p:nvPr userDrawn="1"/>
        </p:nvSpPr>
        <p:spPr>
          <a:xfrm>
            <a:off x="1884834" y="3404147"/>
            <a:ext cx="972000" cy="972000"/>
          </a:xfrm>
          <a:prstGeom prst="ellipse">
            <a:avLst/>
          </a:prstGeom>
          <a:effectLst>
            <a:outerShdw blurRad="38100" dist="12700" dir="5400000" algn="tl" rotWithShape="0">
              <a:prstClr val="black">
                <a:alpha val="35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noAutofit/>
          </a:bodyPr>
          <a:lstStyle/>
          <a:p>
            <a:pPr algn="ctr"/>
            <a:endParaRPr lang="uk-UA" sz="1400" dirty="0"/>
          </a:p>
        </p:txBody>
      </p:sp>
      <p:sp>
        <p:nvSpPr>
          <p:cNvPr id="38" name="Овал 37"/>
          <p:cNvSpPr/>
          <p:nvPr userDrawn="1"/>
        </p:nvSpPr>
        <p:spPr>
          <a:xfrm>
            <a:off x="2218209" y="4409035"/>
            <a:ext cx="972000" cy="972000"/>
          </a:xfrm>
          <a:prstGeom prst="ellipse">
            <a:avLst/>
          </a:prstGeom>
          <a:effectLst>
            <a:outerShdw blurRad="38100" dist="12700" dir="5400000" algn="tl" rotWithShape="0">
              <a:prstClr val="black">
                <a:alpha val="35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noAutofit/>
          </a:bodyPr>
          <a:lstStyle/>
          <a:p>
            <a:pPr algn="ctr"/>
            <a:endParaRPr lang="uk-UA" sz="1400" dirty="0"/>
          </a:p>
        </p:txBody>
      </p:sp>
      <p:sp>
        <p:nvSpPr>
          <p:cNvPr id="39" name="Овал 38"/>
          <p:cNvSpPr/>
          <p:nvPr userDrawn="1"/>
        </p:nvSpPr>
        <p:spPr>
          <a:xfrm>
            <a:off x="3018309" y="5147223"/>
            <a:ext cx="972000" cy="972000"/>
          </a:xfrm>
          <a:prstGeom prst="ellipse">
            <a:avLst/>
          </a:prstGeom>
          <a:effectLst>
            <a:outerShdw blurRad="38100" dist="12700" dir="5400000" algn="tl" rotWithShape="0">
              <a:prstClr val="black">
                <a:alpha val="35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noAutofit/>
          </a:bodyPr>
          <a:lstStyle/>
          <a:p>
            <a:pPr algn="ctr"/>
            <a:endParaRPr lang="uk-UA" sz="1400" dirty="0"/>
          </a:p>
        </p:txBody>
      </p:sp>
      <p:sp>
        <p:nvSpPr>
          <p:cNvPr id="40" name="Овал 39"/>
          <p:cNvSpPr/>
          <p:nvPr userDrawn="1"/>
        </p:nvSpPr>
        <p:spPr>
          <a:xfrm>
            <a:off x="4108921" y="5413923"/>
            <a:ext cx="972000" cy="972000"/>
          </a:xfrm>
          <a:prstGeom prst="ellipse">
            <a:avLst/>
          </a:prstGeom>
          <a:effectLst>
            <a:outerShdw blurRad="38100" dist="12700" dir="5400000" algn="tl" rotWithShape="0">
              <a:prstClr val="black">
                <a:alpha val="35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noAutofit/>
          </a:bodyPr>
          <a:lstStyle/>
          <a:p>
            <a:pPr algn="ctr"/>
            <a:endParaRPr lang="uk-UA" sz="1400" dirty="0"/>
          </a:p>
        </p:txBody>
      </p:sp>
      <p:sp>
        <p:nvSpPr>
          <p:cNvPr id="41" name="Овал 40"/>
          <p:cNvSpPr/>
          <p:nvPr userDrawn="1"/>
        </p:nvSpPr>
        <p:spPr>
          <a:xfrm>
            <a:off x="5184068" y="5178384"/>
            <a:ext cx="972000" cy="972000"/>
          </a:xfrm>
          <a:prstGeom prst="ellipse">
            <a:avLst/>
          </a:prstGeom>
          <a:effectLst>
            <a:outerShdw blurRad="38100" dist="12700" dir="5400000" algn="tl" rotWithShape="0">
              <a:prstClr val="black">
                <a:alpha val="35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noAutofit/>
          </a:bodyPr>
          <a:lstStyle/>
          <a:p>
            <a:pPr algn="ctr"/>
            <a:endParaRPr lang="uk-UA" sz="1400" dirty="0"/>
          </a:p>
        </p:txBody>
      </p:sp>
      <p:sp>
        <p:nvSpPr>
          <p:cNvPr id="42" name="Овал 41"/>
          <p:cNvSpPr/>
          <p:nvPr userDrawn="1"/>
        </p:nvSpPr>
        <p:spPr>
          <a:xfrm>
            <a:off x="6001965" y="4423321"/>
            <a:ext cx="972000" cy="97200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noAutofit/>
          </a:bodyPr>
          <a:lstStyle/>
          <a:p>
            <a:pPr algn="ctr"/>
            <a:endParaRPr lang="uk-UA" sz="1400" dirty="0"/>
          </a:p>
        </p:txBody>
      </p:sp>
      <p:sp>
        <p:nvSpPr>
          <p:cNvPr id="43" name="Title 1"/>
          <p:cNvSpPr txBox="1">
            <a:spLocks/>
          </p:cNvSpPr>
          <p:nvPr userDrawn="1"/>
        </p:nvSpPr>
        <p:spPr>
          <a:xfrm>
            <a:off x="3454478" y="4334766"/>
            <a:ext cx="2194446" cy="9277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1" kern="1200">
                <a:solidFill>
                  <a:schemeClr val="tx2"/>
                </a:solidFill>
                <a:latin typeface="+mj-lt"/>
                <a:ea typeface="+mj-ea"/>
                <a:cs typeface="+mj-cs"/>
              </a:defRPr>
            </a:lvl1pPr>
          </a:lstStyle>
          <a:p>
            <a:pPr algn="ctr"/>
            <a:endParaRPr lang="en-US" sz="2000" dirty="0">
              <a:solidFill>
                <a:schemeClr val="accent1"/>
              </a:solidFill>
            </a:endParaRPr>
          </a:p>
        </p:txBody>
      </p:sp>
      <p:sp>
        <p:nvSpPr>
          <p:cNvPr id="47" name="Текст 46"/>
          <p:cNvSpPr>
            <a:spLocks noGrp="1"/>
          </p:cNvSpPr>
          <p:nvPr>
            <p:ph type="body" sz="quarter" idx="12" hasCustomPrompt="1"/>
          </p:nvPr>
        </p:nvSpPr>
        <p:spPr>
          <a:xfrm>
            <a:off x="2620469" y="1520382"/>
            <a:ext cx="1007914" cy="1008707"/>
          </a:xfrm>
        </p:spPr>
        <p:txBody>
          <a:bodyPr anchor="ctr"/>
          <a:lstStyle>
            <a:lvl1pPr marL="0" indent="0">
              <a:buNone/>
              <a:defRPr sz="1800">
                <a:solidFill>
                  <a:schemeClr val="bg1"/>
                </a:solidFill>
              </a:defRPr>
            </a:lvl1pPr>
          </a:lstStyle>
          <a:p>
            <a:pPr algn="ctr"/>
            <a:r>
              <a:rPr lang="en-US" sz="1400" dirty="0" smtClean="0"/>
              <a:t>Cloud</a:t>
            </a:r>
          </a:p>
          <a:p>
            <a:pPr algn="ctr"/>
            <a:r>
              <a:rPr lang="en-US" sz="1400" dirty="0" smtClean="0"/>
              <a:t>Solution</a:t>
            </a:r>
            <a:endParaRPr lang="uk-UA" sz="1400" dirty="0"/>
          </a:p>
        </p:txBody>
      </p:sp>
      <p:sp>
        <p:nvSpPr>
          <p:cNvPr id="49" name="Текст 46"/>
          <p:cNvSpPr>
            <a:spLocks noGrp="1"/>
          </p:cNvSpPr>
          <p:nvPr>
            <p:ph type="body" sz="quarter" idx="13" hasCustomPrompt="1"/>
          </p:nvPr>
        </p:nvSpPr>
        <p:spPr>
          <a:xfrm>
            <a:off x="3560665" y="1028130"/>
            <a:ext cx="1007914" cy="1008707"/>
          </a:xfrm>
        </p:spPr>
        <p:txBody>
          <a:bodyPr anchor="ctr"/>
          <a:lstStyle>
            <a:lvl1pPr marL="0" indent="0">
              <a:buNone/>
              <a:defRPr sz="1800">
                <a:solidFill>
                  <a:schemeClr val="bg1"/>
                </a:solidFill>
              </a:defRPr>
            </a:lvl1pPr>
          </a:lstStyle>
          <a:p>
            <a:pPr algn="ctr"/>
            <a:r>
              <a:rPr lang="en-US" sz="1400" dirty="0" smtClean="0"/>
              <a:t>Data Storage Solution</a:t>
            </a:r>
            <a:endParaRPr lang="uk-UA" sz="1400" dirty="0"/>
          </a:p>
        </p:txBody>
      </p:sp>
      <p:sp>
        <p:nvSpPr>
          <p:cNvPr id="50" name="Текст 46"/>
          <p:cNvSpPr>
            <a:spLocks noGrp="1"/>
          </p:cNvSpPr>
          <p:nvPr>
            <p:ph type="body" sz="quarter" idx="14" hasCustomPrompt="1"/>
          </p:nvPr>
        </p:nvSpPr>
        <p:spPr>
          <a:xfrm>
            <a:off x="2019277" y="2371380"/>
            <a:ext cx="1007914" cy="1008707"/>
          </a:xfrm>
        </p:spPr>
        <p:txBody>
          <a:bodyPr anchor="ctr"/>
          <a:lstStyle>
            <a:lvl1pPr marL="0" indent="0">
              <a:buNone/>
              <a:defRPr sz="1800">
                <a:solidFill>
                  <a:schemeClr val="bg1"/>
                </a:solidFill>
              </a:defRPr>
            </a:lvl1pPr>
          </a:lstStyle>
          <a:p>
            <a:pPr algn="ctr"/>
            <a:r>
              <a:rPr lang="en-US" sz="1400" dirty="0" smtClean="0"/>
              <a:t>NFC</a:t>
            </a:r>
          </a:p>
          <a:p>
            <a:pPr algn="ctr"/>
            <a:r>
              <a:rPr lang="en-US" sz="1400" dirty="0" err="1" smtClean="0"/>
              <a:t>expertis</a:t>
            </a:r>
            <a:endParaRPr lang="uk-UA" sz="1400" dirty="0"/>
          </a:p>
        </p:txBody>
      </p:sp>
      <p:sp>
        <p:nvSpPr>
          <p:cNvPr id="51" name="Текст 46"/>
          <p:cNvSpPr>
            <a:spLocks noGrp="1"/>
          </p:cNvSpPr>
          <p:nvPr>
            <p:ph type="body" sz="quarter" idx="15" hasCustomPrompt="1"/>
          </p:nvPr>
        </p:nvSpPr>
        <p:spPr>
          <a:xfrm>
            <a:off x="1866877" y="3391141"/>
            <a:ext cx="1007914" cy="1008707"/>
          </a:xfrm>
        </p:spPr>
        <p:txBody>
          <a:bodyPr anchor="ctr"/>
          <a:lstStyle>
            <a:lvl1pPr marL="0" indent="0">
              <a:buNone/>
              <a:defRPr sz="1800">
                <a:solidFill>
                  <a:schemeClr val="bg1"/>
                </a:solidFill>
              </a:defRPr>
            </a:lvl1pPr>
          </a:lstStyle>
          <a:p>
            <a:pPr algn="ctr"/>
            <a:r>
              <a:rPr lang="en-US" sz="1400" dirty="0" smtClean="0"/>
              <a:t>C/C++,</a:t>
            </a:r>
          </a:p>
          <a:p>
            <a:pPr algn="ctr"/>
            <a:r>
              <a:rPr lang="en-US" sz="1400" spc="-60" dirty="0" err="1" smtClean="0"/>
              <a:t>.Net</a:t>
            </a:r>
            <a:r>
              <a:rPr lang="en-US" sz="1400" spc="-60" dirty="0" smtClean="0"/>
              <a:t>, Java,</a:t>
            </a:r>
          </a:p>
          <a:p>
            <a:pPr algn="ctr"/>
            <a:r>
              <a:rPr lang="en-US" sz="1400" dirty="0" smtClean="0"/>
              <a:t>HTML 5</a:t>
            </a:r>
            <a:endParaRPr lang="uk-UA" sz="1400" dirty="0"/>
          </a:p>
        </p:txBody>
      </p:sp>
      <p:sp>
        <p:nvSpPr>
          <p:cNvPr id="52" name="Текст 46"/>
          <p:cNvSpPr>
            <a:spLocks noGrp="1"/>
          </p:cNvSpPr>
          <p:nvPr>
            <p:ph type="body" sz="quarter" idx="16" hasCustomPrompt="1"/>
          </p:nvPr>
        </p:nvSpPr>
        <p:spPr>
          <a:xfrm>
            <a:off x="2200252" y="4390681"/>
            <a:ext cx="1007914" cy="1008707"/>
          </a:xfrm>
        </p:spPr>
        <p:txBody>
          <a:bodyPr anchor="ctr"/>
          <a:lstStyle>
            <a:lvl1pPr marL="0" indent="0">
              <a:buNone/>
              <a:defRPr sz="1800">
                <a:solidFill>
                  <a:schemeClr val="bg1"/>
                </a:solidFill>
              </a:defRPr>
            </a:lvl1pPr>
          </a:lstStyle>
          <a:p>
            <a:pPr algn="ctr"/>
            <a:r>
              <a:rPr lang="en-US" sz="1400" dirty="0" smtClean="0"/>
              <a:t>Security</a:t>
            </a:r>
          </a:p>
          <a:p>
            <a:pPr algn="ctr"/>
            <a:r>
              <a:rPr lang="en-US" sz="1400" dirty="0" smtClean="0"/>
              <a:t>Solution</a:t>
            </a:r>
            <a:endParaRPr lang="uk-UA" sz="1400" dirty="0"/>
          </a:p>
        </p:txBody>
      </p:sp>
      <p:sp>
        <p:nvSpPr>
          <p:cNvPr id="53" name="Текст 46"/>
          <p:cNvSpPr>
            <a:spLocks noGrp="1"/>
          </p:cNvSpPr>
          <p:nvPr>
            <p:ph type="body" sz="quarter" idx="17" hasCustomPrompt="1"/>
          </p:nvPr>
        </p:nvSpPr>
        <p:spPr>
          <a:xfrm>
            <a:off x="2999768" y="5128869"/>
            <a:ext cx="1007914" cy="1008707"/>
          </a:xfrm>
        </p:spPr>
        <p:txBody>
          <a:bodyPr anchor="ctr"/>
          <a:lstStyle>
            <a:lvl1pPr marL="0" indent="0">
              <a:buNone/>
              <a:defRPr sz="1800">
                <a:solidFill>
                  <a:schemeClr val="bg1"/>
                </a:solidFill>
              </a:defRPr>
            </a:lvl1pPr>
          </a:lstStyle>
          <a:p>
            <a:pPr algn="ctr"/>
            <a:r>
              <a:rPr lang="en-US" sz="1400" dirty="0" smtClean="0"/>
              <a:t>Mobile</a:t>
            </a:r>
          </a:p>
          <a:p>
            <a:pPr algn="ctr"/>
            <a:r>
              <a:rPr lang="en-US" sz="1400" dirty="0" smtClean="0"/>
              <a:t>&amp; Video</a:t>
            </a:r>
          </a:p>
          <a:p>
            <a:pPr algn="ctr"/>
            <a:r>
              <a:rPr lang="en-US" sz="1400" dirty="0" smtClean="0"/>
              <a:t>Devices</a:t>
            </a:r>
            <a:endParaRPr lang="uk-UA" sz="1400" dirty="0"/>
          </a:p>
        </p:txBody>
      </p:sp>
      <p:sp>
        <p:nvSpPr>
          <p:cNvPr id="54" name="Текст 46"/>
          <p:cNvSpPr>
            <a:spLocks noGrp="1"/>
          </p:cNvSpPr>
          <p:nvPr>
            <p:ph type="body" sz="quarter" idx="18" hasCustomPrompt="1"/>
          </p:nvPr>
        </p:nvSpPr>
        <p:spPr>
          <a:xfrm>
            <a:off x="4090577" y="5394928"/>
            <a:ext cx="1007914" cy="1008707"/>
          </a:xfrm>
        </p:spPr>
        <p:txBody>
          <a:bodyPr anchor="ctr"/>
          <a:lstStyle>
            <a:lvl1pPr marL="0" indent="0">
              <a:buNone/>
              <a:defRPr sz="1800">
                <a:solidFill>
                  <a:schemeClr val="bg1"/>
                </a:solidFill>
              </a:defRPr>
            </a:lvl1pPr>
          </a:lstStyle>
          <a:p>
            <a:pPr algn="ctr"/>
            <a:r>
              <a:rPr lang="en-US" sz="1400" spc="-120" dirty="0" smtClean="0"/>
              <a:t>Connecting</a:t>
            </a:r>
          </a:p>
          <a:p>
            <a:pPr algn="ctr"/>
            <a:r>
              <a:rPr lang="en-US" sz="1400" dirty="0" smtClean="0"/>
              <a:t>Mobile</a:t>
            </a:r>
          </a:p>
          <a:p>
            <a:pPr algn="ctr"/>
            <a:r>
              <a:rPr lang="en-US" sz="1400" dirty="0" smtClean="0"/>
              <a:t>Solution</a:t>
            </a:r>
            <a:endParaRPr lang="uk-UA" sz="1400" dirty="0"/>
          </a:p>
        </p:txBody>
      </p:sp>
      <p:sp>
        <p:nvSpPr>
          <p:cNvPr id="55" name="Текст 46"/>
          <p:cNvSpPr>
            <a:spLocks noGrp="1"/>
          </p:cNvSpPr>
          <p:nvPr>
            <p:ph type="body" sz="quarter" idx="19" hasCustomPrompt="1"/>
          </p:nvPr>
        </p:nvSpPr>
        <p:spPr>
          <a:xfrm>
            <a:off x="5166111" y="5160030"/>
            <a:ext cx="1007914" cy="1008707"/>
          </a:xfrm>
        </p:spPr>
        <p:txBody>
          <a:bodyPr anchor="ctr"/>
          <a:lstStyle>
            <a:lvl1pPr marL="0" indent="0">
              <a:buNone/>
              <a:defRPr sz="1800">
                <a:solidFill>
                  <a:schemeClr val="bg1"/>
                </a:solidFill>
              </a:defRPr>
            </a:lvl1pPr>
          </a:lstStyle>
          <a:p>
            <a:pPr algn="ctr"/>
            <a:r>
              <a:rPr lang="en-US" sz="1400" spc="-100" dirty="0" smtClean="0"/>
              <a:t>Embedded</a:t>
            </a:r>
          </a:p>
          <a:p>
            <a:pPr algn="ctr"/>
            <a:r>
              <a:rPr lang="en-US" sz="1400" dirty="0" smtClean="0"/>
              <a:t>Software</a:t>
            </a:r>
            <a:endParaRPr lang="uk-UA" sz="1400" dirty="0"/>
          </a:p>
        </p:txBody>
      </p:sp>
      <p:sp>
        <p:nvSpPr>
          <p:cNvPr id="56" name="Текст 46"/>
          <p:cNvSpPr>
            <a:spLocks noGrp="1"/>
          </p:cNvSpPr>
          <p:nvPr>
            <p:ph type="body" sz="quarter" idx="20" hasCustomPrompt="1"/>
          </p:nvPr>
        </p:nvSpPr>
        <p:spPr>
          <a:xfrm>
            <a:off x="5989586" y="4400479"/>
            <a:ext cx="1007914" cy="1008707"/>
          </a:xfrm>
        </p:spPr>
        <p:txBody>
          <a:bodyPr anchor="ctr"/>
          <a:lstStyle>
            <a:lvl1pPr marL="0" indent="0">
              <a:buNone/>
              <a:defRPr sz="1800">
                <a:solidFill>
                  <a:schemeClr val="bg1"/>
                </a:solidFill>
              </a:defRPr>
            </a:lvl1pPr>
          </a:lstStyle>
          <a:p>
            <a:pPr algn="ctr"/>
            <a:r>
              <a:rPr lang="en-US" sz="1400" dirty="0" smtClean="0"/>
              <a:t>Cruise</a:t>
            </a:r>
          </a:p>
          <a:p>
            <a:pPr algn="ctr"/>
            <a:r>
              <a:rPr lang="en-US" sz="1400" dirty="0" smtClean="0"/>
              <a:t>Control</a:t>
            </a:r>
            <a:endParaRPr lang="uk-UA" sz="1400" dirty="0"/>
          </a:p>
        </p:txBody>
      </p:sp>
      <p:sp>
        <p:nvSpPr>
          <p:cNvPr id="57" name="Текст 46"/>
          <p:cNvSpPr>
            <a:spLocks noGrp="1"/>
          </p:cNvSpPr>
          <p:nvPr>
            <p:ph type="body" sz="quarter" idx="21" hasCustomPrompt="1"/>
          </p:nvPr>
        </p:nvSpPr>
        <p:spPr>
          <a:xfrm>
            <a:off x="6317383" y="3376267"/>
            <a:ext cx="1007914" cy="1008707"/>
          </a:xfrm>
        </p:spPr>
        <p:txBody>
          <a:bodyPr anchor="ctr"/>
          <a:lstStyle>
            <a:lvl1pPr marL="0" indent="0">
              <a:buNone/>
              <a:defRPr sz="1800">
                <a:solidFill>
                  <a:schemeClr val="bg1"/>
                </a:solidFill>
              </a:defRPr>
            </a:lvl1pPr>
          </a:lstStyle>
          <a:p>
            <a:pPr algn="ctr"/>
            <a:r>
              <a:rPr lang="en-US" sz="1400" spc="-70" dirty="0" smtClean="0"/>
              <a:t>Intelligent</a:t>
            </a:r>
          </a:p>
          <a:p>
            <a:pPr algn="ctr"/>
            <a:r>
              <a:rPr lang="en-US" sz="1400" dirty="0" smtClean="0"/>
              <a:t>Image</a:t>
            </a:r>
          </a:p>
          <a:p>
            <a:pPr algn="ctr"/>
            <a:r>
              <a:rPr lang="en-US" sz="1400" spc="-70" dirty="0" smtClean="0"/>
              <a:t>processing</a:t>
            </a:r>
            <a:endParaRPr lang="uk-UA" sz="1400" spc="-70" dirty="0"/>
          </a:p>
        </p:txBody>
      </p:sp>
      <p:sp>
        <p:nvSpPr>
          <p:cNvPr id="58" name="Текст 46"/>
          <p:cNvSpPr>
            <a:spLocks noGrp="1"/>
          </p:cNvSpPr>
          <p:nvPr>
            <p:ph type="body" sz="quarter" idx="22" hasCustomPrompt="1"/>
          </p:nvPr>
        </p:nvSpPr>
        <p:spPr>
          <a:xfrm>
            <a:off x="6169745" y="2345484"/>
            <a:ext cx="1007914" cy="1008707"/>
          </a:xfrm>
        </p:spPr>
        <p:txBody>
          <a:bodyPr anchor="ctr"/>
          <a:lstStyle>
            <a:lvl1pPr marL="0" indent="0">
              <a:buNone/>
              <a:defRPr sz="1800">
                <a:solidFill>
                  <a:schemeClr val="bg1"/>
                </a:solidFill>
              </a:defRPr>
            </a:lvl1pPr>
          </a:lstStyle>
          <a:p>
            <a:pPr algn="ctr"/>
            <a:r>
              <a:rPr lang="en-US" sz="1400" dirty="0" smtClean="0"/>
              <a:t>Human</a:t>
            </a:r>
          </a:p>
          <a:p>
            <a:pPr algn="ctr"/>
            <a:r>
              <a:rPr lang="en-US" sz="1400" dirty="0" smtClean="0"/>
              <a:t>Machine</a:t>
            </a:r>
          </a:p>
          <a:p>
            <a:pPr algn="ctr"/>
            <a:r>
              <a:rPr lang="en-US" sz="1400" dirty="0" smtClean="0"/>
              <a:t>Interface (HMI)</a:t>
            </a:r>
            <a:endParaRPr lang="uk-UA" sz="1400" dirty="0"/>
          </a:p>
        </p:txBody>
      </p:sp>
      <p:sp>
        <p:nvSpPr>
          <p:cNvPr id="59" name="Текст 46"/>
          <p:cNvSpPr>
            <a:spLocks noGrp="1"/>
          </p:cNvSpPr>
          <p:nvPr>
            <p:ph type="body" sz="quarter" idx="23" hasCustomPrompt="1"/>
          </p:nvPr>
        </p:nvSpPr>
        <p:spPr>
          <a:xfrm>
            <a:off x="5556597" y="1453776"/>
            <a:ext cx="1007914" cy="1008707"/>
          </a:xfrm>
        </p:spPr>
        <p:txBody>
          <a:bodyPr anchor="ctr"/>
          <a:lstStyle>
            <a:lvl1pPr marL="0" indent="0">
              <a:buNone/>
              <a:defRPr sz="1800">
                <a:solidFill>
                  <a:schemeClr val="bg1"/>
                </a:solidFill>
              </a:defRPr>
            </a:lvl1pPr>
          </a:lstStyle>
          <a:p>
            <a:pPr algn="ctr"/>
            <a:r>
              <a:rPr lang="en-US" sz="1400" spc="-80" dirty="0" smtClean="0"/>
              <a:t>Computer</a:t>
            </a:r>
          </a:p>
          <a:p>
            <a:pPr algn="ctr"/>
            <a:r>
              <a:rPr lang="en-US" sz="1400" dirty="0" smtClean="0"/>
              <a:t>vision</a:t>
            </a:r>
            <a:endParaRPr lang="uk-UA" sz="1400" dirty="0"/>
          </a:p>
        </p:txBody>
      </p:sp>
      <p:sp>
        <p:nvSpPr>
          <p:cNvPr id="60" name="Текст 46"/>
          <p:cNvSpPr>
            <a:spLocks noGrp="1"/>
          </p:cNvSpPr>
          <p:nvPr>
            <p:ph type="body" sz="quarter" idx="24" hasCustomPrompt="1"/>
          </p:nvPr>
        </p:nvSpPr>
        <p:spPr>
          <a:xfrm>
            <a:off x="4644202" y="1009777"/>
            <a:ext cx="1007914" cy="1008707"/>
          </a:xfrm>
        </p:spPr>
        <p:txBody>
          <a:bodyPr anchor="ctr"/>
          <a:lstStyle>
            <a:lvl1pPr marL="0" indent="0">
              <a:buNone/>
              <a:defRPr sz="1800">
                <a:solidFill>
                  <a:schemeClr val="bg1"/>
                </a:solidFill>
              </a:defRPr>
            </a:lvl1pPr>
          </a:lstStyle>
          <a:p>
            <a:pPr algn="ctr"/>
            <a:r>
              <a:rPr lang="en-US" sz="1400" dirty="0" smtClean="0"/>
              <a:t>Night</a:t>
            </a:r>
          </a:p>
          <a:p>
            <a:pPr algn="ctr"/>
            <a:r>
              <a:rPr lang="en-US" sz="1400" dirty="0" smtClean="0"/>
              <a:t>vision</a:t>
            </a:r>
            <a:endParaRPr lang="uk-UA" sz="1400" dirty="0"/>
          </a:p>
        </p:txBody>
      </p:sp>
      <p:sp>
        <p:nvSpPr>
          <p:cNvPr id="66" name="Текст 46"/>
          <p:cNvSpPr>
            <a:spLocks noGrp="1"/>
          </p:cNvSpPr>
          <p:nvPr>
            <p:ph type="body" sz="quarter" idx="27" hasCustomPrompt="1"/>
          </p:nvPr>
        </p:nvSpPr>
        <p:spPr>
          <a:xfrm>
            <a:off x="3959932" y="2437780"/>
            <a:ext cx="1224136" cy="1225099"/>
          </a:xfrm>
        </p:spPr>
        <p:txBody>
          <a:bodyPr anchor="ctr"/>
          <a:lstStyle>
            <a:lvl1pPr marL="0" indent="0">
              <a:buNone/>
              <a:defRPr sz="1400">
                <a:solidFill>
                  <a:schemeClr val="bg1"/>
                </a:solidFill>
              </a:defRPr>
            </a:lvl1pPr>
          </a:lstStyle>
          <a:p>
            <a:pPr algn="ctr"/>
            <a:r>
              <a:rPr lang="en-US" sz="2400" dirty="0" smtClean="0"/>
              <a:t>ADAS</a:t>
            </a:r>
            <a:endParaRPr lang="uk-UA" sz="2400" dirty="0"/>
          </a:p>
        </p:txBody>
      </p:sp>
      <p:sp>
        <p:nvSpPr>
          <p:cNvPr id="67" name="Текст 46"/>
          <p:cNvSpPr>
            <a:spLocks noGrp="1"/>
          </p:cNvSpPr>
          <p:nvPr>
            <p:ph type="body" sz="quarter" idx="28" hasCustomPrompt="1"/>
          </p:nvPr>
        </p:nvSpPr>
        <p:spPr>
          <a:xfrm>
            <a:off x="4550622" y="3227400"/>
            <a:ext cx="1224136" cy="1225099"/>
          </a:xfrm>
        </p:spPr>
        <p:txBody>
          <a:bodyPr anchor="ctr"/>
          <a:lstStyle>
            <a:lvl1pPr marL="0" indent="0">
              <a:buNone/>
              <a:defRPr sz="1400">
                <a:solidFill>
                  <a:schemeClr val="bg1"/>
                </a:solidFill>
              </a:defRPr>
            </a:lvl1pPr>
          </a:lstStyle>
          <a:p>
            <a:pPr algn="ctr"/>
            <a:r>
              <a:rPr lang="en-US" sz="2400" dirty="0" smtClean="0"/>
              <a:t>IVIS</a:t>
            </a:r>
            <a:endParaRPr lang="uk-UA" sz="2400" dirty="0"/>
          </a:p>
        </p:txBody>
      </p:sp>
      <p:sp>
        <p:nvSpPr>
          <p:cNvPr id="68" name="Текст 46"/>
          <p:cNvSpPr>
            <a:spLocks noGrp="1"/>
          </p:cNvSpPr>
          <p:nvPr>
            <p:ph type="body" sz="quarter" idx="29" hasCustomPrompt="1"/>
          </p:nvPr>
        </p:nvSpPr>
        <p:spPr>
          <a:xfrm>
            <a:off x="3347864" y="3232026"/>
            <a:ext cx="1224136" cy="1225099"/>
          </a:xfrm>
        </p:spPr>
        <p:txBody>
          <a:bodyPr anchor="ctr"/>
          <a:lstStyle>
            <a:lvl1pPr marL="0" indent="0">
              <a:buNone/>
              <a:defRPr sz="1400">
                <a:solidFill>
                  <a:schemeClr val="bg1"/>
                </a:solidFill>
              </a:defRPr>
            </a:lvl1pPr>
          </a:lstStyle>
          <a:p>
            <a:pPr algn="ctr"/>
            <a:r>
              <a:rPr lang="en-US" sz="2400" spc="-150" dirty="0" smtClean="0"/>
              <a:t>Car to X</a:t>
            </a:r>
            <a:endParaRPr lang="uk-UA" sz="2400" spc="-150" dirty="0"/>
          </a:p>
        </p:txBody>
      </p:sp>
      <p:sp>
        <p:nvSpPr>
          <p:cNvPr id="6" name="Текст 5"/>
          <p:cNvSpPr>
            <a:spLocks noGrp="1"/>
          </p:cNvSpPr>
          <p:nvPr>
            <p:ph type="body" sz="quarter" idx="30" hasCustomPrompt="1"/>
          </p:nvPr>
        </p:nvSpPr>
        <p:spPr>
          <a:xfrm>
            <a:off x="3487539" y="4491647"/>
            <a:ext cx="2216150" cy="927100"/>
          </a:xfrm>
        </p:spPr>
        <p:txBody>
          <a:bodyPr/>
          <a:lstStyle>
            <a:lvl1pPr marL="0" indent="0">
              <a:buNone/>
              <a:defRPr sz="1800" b="1"/>
            </a:lvl1pPr>
          </a:lstStyle>
          <a:p>
            <a:pPr algn="ctr"/>
            <a:r>
              <a:rPr lang="de-DE" sz="2000" dirty="0" smtClean="0">
                <a:solidFill>
                  <a:schemeClr val="accent1"/>
                </a:solidFill>
              </a:rPr>
              <a:t>Automotive Solutions </a:t>
            </a:r>
            <a:endParaRPr lang="en-US" sz="2000" dirty="0">
              <a:solidFill>
                <a:schemeClr val="accent1"/>
              </a:solidFill>
            </a:endParaRPr>
          </a:p>
        </p:txBody>
      </p:sp>
    </p:spTree>
    <p:extLst>
      <p:ext uri="{BB962C8B-B14F-4D97-AF65-F5344CB8AC3E}">
        <p14:creationId xmlns:p14="http://schemas.microsoft.com/office/powerpoint/2010/main" val="186975261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Content_Circles_With_Caption">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Presentation title </a:t>
            </a:r>
            <a:endParaRPr lang="uk-UA"/>
          </a:p>
        </p:txBody>
      </p:sp>
      <p:sp>
        <p:nvSpPr>
          <p:cNvPr id="4" name="Slide Number Placeholder 3"/>
          <p:cNvSpPr>
            <a:spLocks noGrp="1"/>
          </p:cNvSpPr>
          <p:nvPr>
            <p:ph type="sldNum" sz="quarter" idx="12"/>
          </p:nvPr>
        </p:nvSpPr>
        <p:spPr/>
        <p:txBody>
          <a:bodyPr/>
          <a:lstStyle/>
          <a:p>
            <a:fld id="{881B8FEE-C9A9-474F-A6A0-26D3489255B4}" type="slidenum">
              <a:rPr lang="uk-UA" smtClean="0"/>
              <a:t>‹#›</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Tree>
    <p:extLst>
      <p:ext uri="{BB962C8B-B14F-4D97-AF65-F5344CB8AC3E}">
        <p14:creationId xmlns:p14="http://schemas.microsoft.com/office/powerpoint/2010/main" val="229617313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_Circles_With_Ca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9" name="Footer Placeholder 3"/>
          <p:cNvSpPr txBox="1">
            <a:spLocks/>
          </p:cNvSpPr>
          <p:nvPr userDrawn="1"/>
        </p:nvSpPr>
        <p:spPr>
          <a:xfrm>
            <a:off x="3124200" y="6356350"/>
            <a:ext cx="2895600" cy="365125"/>
          </a:xfrm>
          <a:prstGeom prst="rect">
            <a:avLst/>
          </a:prstGeom>
        </p:spPr>
        <p:txBody>
          <a:bodyPr vert="horz" lIns="91440" tIns="45720" rIns="91440" bIns="45720" rtlCol="0" anchor="ctr"/>
          <a:lstStyle>
            <a:defPPr>
              <a:defRPr lang="uk-UA"/>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Presentation title </a:t>
            </a:r>
            <a:endParaRPr lang="uk-UA"/>
          </a:p>
        </p:txBody>
      </p:sp>
      <p:sp>
        <p:nvSpPr>
          <p:cNvPr id="10" name="Slide Number Placeholder 4"/>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uk-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1B8FEE-C9A9-474F-A6A0-26D3489255B4}" type="slidenum">
              <a:rPr lang="uk-UA" smtClean="0"/>
              <a:pPr/>
              <a:t>‹#›</a:t>
            </a:fld>
            <a:endParaRPr lang="uk-UA"/>
          </a:p>
        </p:txBody>
      </p:sp>
      <p:sp>
        <p:nvSpPr>
          <p:cNvPr id="11" name="Content Placeholder 2"/>
          <p:cNvSpPr>
            <a:spLocks noGrp="1"/>
          </p:cNvSpPr>
          <p:nvPr>
            <p:ph idx="13"/>
          </p:nvPr>
        </p:nvSpPr>
        <p:spPr>
          <a:xfrm>
            <a:off x="457200" y="1600200"/>
            <a:ext cx="4114800" cy="4525963"/>
          </a:xfrm>
        </p:spPr>
        <p:txBody>
          <a:bodyPr/>
          <a:lstStyle>
            <a:lvl1pPr marL="177800" indent="-177800">
              <a:buSzPct val="100000"/>
              <a:buFont typeface="Wingdings 2" pitchFamily="18" charset="2"/>
              <a:buChar char=""/>
              <a:defRPr/>
            </a:lvl1pPr>
          </a:lstStyle>
          <a:p>
            <a:endParaRPr lang="uk-UA" dirty="0"/>
          </a:p>
        </p:txBody>
      </p:sp>
      <p:sp>
        <p:nvSpPr>
          <p:cNvPr id="2" name="Title 1"/>
          <p:cNvSpPr>
            <a:spLocks noGrp="1"/>
          </p:cNvSpPr>
          <p:nvPr>
            <p:ph type="title"/>
          </p:nvPr>
        </p:nvSpPr>
        <p:spPr>
          <a:xfrm>
            <a:off x="457200" y="273050"/>
            <a:ext cx="4114800" cy="1162050"/>
          </a:xfrm>
        </p:spPr>
        <p:txBody>
          <a:bodyPr anchor="b">
            <a:normAutofit/>
          </a:bodyPr>
          <a:lstStyle>
            <a:lvl1pPr algn="l">
              <a:defRPr sz="3200" b="1"/>
            </a:lvl1pPr>
          </a:lstStyle>
          <a:p>
            <a:r>
              <a:rPr lang="en-US" dirty="0" smtClean="0"/>
              <a:t>Click to edit Master title style</a:t>
            </a:r>
            <a:endParaRPr lang="uk-UA" dirty="0"/>
          </a:p>
        </p:txBody>
      </p:sp>
      <p:sp>
        <p:nvSpPr>
          <p:cNvPr id="4" name="Text Placeholder 3"/>
          <p:cNvSpPr>
            <a:spLocks noGrp="1"/>
          </p:cNvSpPr>
          <p:nvPr>
            <p:ph type="body" sz="half" idx="2" hasCustomPrompt="1"/>
          </p:nvPr>
        </p:nvSpPr>
        <p:spPr>
          <a:xfrm>
            <a:off x="6300192" y="1916832"/>
            <a:ext cx="1288133" cy="909147"/>
          </a:xfrm>
        </p:spPr>
        <p:txBody>
          <a:bodyPr>
            <a:noAutofit/>
          </a:bodyPr>
          <a:lstStyle>
            <a:lvl1pPr marL="0" indent="0" algn="ctr">
              <a:buNone/>
              <a:defRPr sz="6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iOS</a:t>
            </a:r>
            <a:endParaRPr lang="en-US" dirty="0" smtClean="0"/>
          </a:p>
        </p:txBody>
      </p:sp>
      <p:sp>
        <p:nvSpPr>
          <p:cNvPr id="6" name="Footer Placeholder 5"/>
          <p:cNvSpPr>
            <a:spLocks noGrp="1"/>
          </p:cNvSpPr>
          <p:nvPr>
            <p:ph type="ftr" sz="quarter" idx="11"/>
          </p:nvPr>
        </p:nvSpPr>
        <p:spPr/>
        <p:txBody>
          <a:bodyPr/>
          <a:lstStyle/>
          <a:p>
            <a:r>
              <a:rPr lang="en-US" smtClean="0"/>
              <a:t>Presentation title </a:t>
            </a:r>
            <a:endParaRPr lang="uk-UA"/>
          </a:p>
        </p:txBody>
      </p:sp>
      <p:sp>
        <p:nvSpPr>
          <p:cNvPr id="7" name="Slide Number Placeholder 6"/>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27315884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_Subtitle_Slid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4" name="Footer Placeholder 3"/>
          <p:cNvSpPr>
            <a:spLocks noGrp="1"/>
          </p:cNvSpPr>
          <p:nvPr>
            <p:ph type="ftr" sz="quarter" idx="11"/>
          </p:nvPr>
        </p:nvSpPr>
        <p:spPr/>
        <p:txBody>
          <a:bodyPr/>
          <a:lstStyle/>
          <a:p>
            <a:r>
              <a:rPr lang="en-US" smtClean="0"/>
              <a:t>Presentation title </a:t>
            </a:r>
            <a:endParaRPr lang="uk-UA"/>
          </a:p>
        </p:txBody>
      </p:sp>
      <p:sp>
        <p:nvSpPr>
          <p:cNvPr id="5" name="Slide Number Placeholder 4"/>
          <p:cNvSpPr>
            <a:spLocks noGrp="1"/>
          </p:cNvSpPr>
          <p:nvPr>
            <p:ph type="sldNum" sz="quarter" idx="12"/>
          </p:nvPr>
        </p:nvSpPr>
        <p:spPr/>
        <p:txBody>
          <a:bodyPr/>
          <a:lstStyle/>
          <a:p>
            <a:fld id="{881B8FEE-C9A9-474F-A6A0-26D3489255B4}" type="slidenum">
              <a:rPr lang="uk-UA" smtClean="0"/>
              <a:t>‹#›</a:t>
            </a:fld>
            <a:endParaRPr lang="uk-UA"/>
          </a:p>
        </p:txBody>
      </p:sp>
      <p:sp>
        <p:nvSpPr>
          <p:cNvPr id="7" name="Text Placeholder 6"/>
          <p:cNvSpPr>
            <a:spLocks noGrp="1"/>
          </p:cNvSpPr>
          <p:nvPr>
            <p:ph type="body" sz="quarter" idx="14" hasCustomPrompt="1"/>
          </p:nvPr>
        </p:nvSpPr>
        <p:spPr>
          <a:xfrm>
            <a:off x="457200" y="1484784"/>
            <a:ext cx="8208912" cy="504056"/>
          </a:xfrm>
        </p:spPr>
        <p:txBody>
          <a:bodyPr>
            <a:normAutofit/>
          </a:bodyPr>
          <a:lstStyle>
            <a:lvl1pPr marL="0" indent="0">
              <a:buFontTx/>
              <a:buNone/>
              <a:defRPr sz="2000" b="1">
                <a:solidFill>
                  <a:schemeClr val="bg2"/>
                </a:solidFill>
                <a:latin typeface="+mj-lt"/>
              </a:defRPr>
            </a:lvl1pPr>
            <a:lvl5pPr marL="1828800" indent="0">
              <a:buNone/>
              <a:defRPr/>
            </a:lvl5pPr>
          </a:lstStyle>
          <a:p>
            <a:pPr lvl="0"/>
            <a:r>
              <a:rPr lang="en-US" dirty="0" smtClean="0"/>
              <a:t>Click to edit Master subtitle style</a:t>
            </a:r>
          </a:p>
        </p:txBody>
      </p:sp>
    </p:spTree>
    <p:extLst>
      <p:ext uri="{BB962C8B-B14F-4D97-AF65-F5344CB8AC3E}">
        <p14:creationId xmlns:p14="http://schemas.microsoft.com/office/powerpoint/2010/main" val="189929869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Content_Circles_Blank">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9" name="Footer Placeholder 3"/>
          <p:cNvSpPr txBox="1">
            <a:spLocks/>
          </p:cNvSpPr>
          <p:nvPr/>
        </p:nvSpPr>
        <p:spPr>
          <a:xfrm>
            <a:off x="3124200" y="6356350"/>
            <a:ext cx="2895600" cy="365125"/>
          </a:xfrm>
          <a:prstGeom prst="rect">
            <a:avLst/>
          </a:prstGeom>
        </p:spPr>
        <p:txBody>
          <a:bodyPr vert="horz" lIns="91440" tIns="45720" rIns="91440" bIns="45720" rtlCol="0" anchor="ctr"/>
          <a:lstStyle>
            <a:defPPr>
              <a:defRPr lang="uk-UA"/>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Presentation title </a:t>
            </a:r>
            <a:endParaRPr lang="uk-UA"/>
          </a:p>
        </p:txBody>
      </p:sp>
      <p:sp>
        <p:nvSpPr>
          <p:cNvPr id="10"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uk-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1B8FEE-C9A9-474F-A6A0-26D3489255B4}" type="slidenum">
              <a:rPr lang="uk-UA" smtClean="0"/>
              <a:pPr/>
              <a:t>‹#›</a:t>
            </a:fld>
            <a:endParaRPr lang="uk-UA"/>
          </a:p>
        </p:txBody>
      </p:sp>
      <p:sp>
        <p:nvSpPr>
          <p:cNvPr id="11" name="Content Placeholder 2"/>
          <p:cNvSpPr>
            <a:spLocks noGrp="1"/>
          </p:cNvSpPr>
          <p:nvPr>
            <p:ph idx="13"/>
          </p:nvPr>
        </p:nvSpPr>
        <p:spPr>
          <a:xfrm>
            <a:off x="457200" y="1600200"/>
            <a:ext cx="4114800" cy="4525963"/>
          </a:xfrm>
        </p:spPr>
        <p:txBody>
          <a:bodyPr/>
          <a:lstStyle/>
          <a:p>
            <a:pPr lvl="0"/>
            <a:r>
              <a:rPr lang="ru-RU" smtClean="0"/>
              <a:t>Образец текста</a:t>
            </a:r>
          </a:p>
        </p:txBody>
      </p:sp>
      <p:sp>
        <p:nvSpPr>
          <p:cNvPr id="2" name="Title 1"/>
          <p:cNvSpPr>
            <a:spLocks noGrp="1"/>
          </p:cNvSpPr>
          <p:nvPr>
            <p:ph type="title"/>
          </p:nvPr>
        </p:nvSpPr>
        <p:spPr>
          <a:xfrm>
            <a:off x="457200" y="273050"/>
            <a:ext cx="4114800" cy="1162050"/>
          </a:xfrm>
        </p:spPr>
        <p:txBody>
          <a:bodyPr anchor="b">
            <a:normAutofit/>
          </a:bodyPr>
          <a:lstStyle>
            <a:lvl1pPr algn="l">
              <a:defRPr sz="3200" b="1"/>
            </a:lvl1pPr>
          </a:lstStyle>
          <a:p>
            <a:r>
              <a:rPr lang="ru-RU" smtClean="0"/>
              <a:t>Образец заголовка</a:t>
            </a:r>
            <a:endParaRPr lang="uk-UA" dirty="0"/>
          </a:p>
        </p:txBody>
      </p:sp>
      <p:sp>
        <p:nvSpPr>
          <p:cNvPr id="4" name="Text Placeholder 3"/>
          <p:cNvSpPr>
            <a:spLocks noGrp="1"/>
          </p:cNvSpPr>
          <p:nvPr>
            <p:ph type="body" sz="half" idx="2" hasCustomPrompt="1"/>
          </p:nvPr>
        </p:nvSpPr>
        <p:spPr>
          <a:xfrm>
            <a:off x="6300192" y="1916832"/>
            <a:ext cx="1288133" cy="909147"/>
          </a:xfrm>
        </p:spPr>
        <p:txBody>
          <a:bodyPr>
            <a:noAutofit/>
          </a:bodyPr>
          <a:lstStyle>
            <a:lvl1pPr marL="0" indent="0" algn="ctr">
              <a:buNone/>
              <a:defRPr sz="6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iOS</a:t>
            </a:r>
            <a:endParaRPr lang="en-US" dirty="0" smtClean="0"/>
          </a:p>
        </p:txBody>
      </p:sp>
      <p:sp>
        <p:nvSpPr>
          <p:cNvPr id="6" name="Footer Placeholder 5"/>
          <p:cNvSpPr>
            <a:spLocks noGrp="1"/>
          </p:cNvSpPr>
          <p:nvPr>
            <p:ph type="ftr" sz="quarter" idx="11"/>
          </p:nvPr>
        </p:nvSpPr>
        <p:spPr/>
        <p:txBody>
          <a:bodyPr/>
          <a:lstStyle/>
          <a:p>
            <a:r>
              <a:rPr lang="en-US" smtClean="0"/>
              <a:t>Presentation title </a:t>
            </a:r>
            <a:endParaRPr lang="uk-UA"/>
          </a:p>
        </p:txBody>
      </p:sp>
      <p:sp>
        <p:nvSpPr>
          <p:cNvPr id="7" name="Slide Number Placeholder 6"/>
          <p:cNvSpPr>
            <a:spLocks noGrp="1"/>
          </p:cNvSpPr>
          <p:nvPr>
            <p:ph type="sldNum" sz="quarter" idx="12"/>
          </p:nvPr>
        </p:nvSpPr>
        <p:spPr/>
        <p:txBody>
          <a:bodyPr/>
          <a:lstStyle/>
          <a:p>
            <a:fld id="{881B8FEE-C9A9-474F-A6A0-26D3489255B4}" type="slidenum">
              <a:rPr lang="uk-UA" smtClean="0"/>
              <a:t>‹#›</a:t>
            </a:fld>
            <a:endParaRPr lang="uk-UA"/>
          </a:p>
        </p:txBody>
      </p:sp>
      <p:pic>
        <p:nvPicPr>
          <p:cNvPr id="12"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13" name="Footer Placeholder 3"/>
          <p:cNvSpPr txBox="1">
            <a:spLocks/>
          </p:cNvSpPr>
          <p:nvPr userDrawn="1"/>
        </p:nvSpPr>
        <p:spPr>
          <a:xfrm>
            <a:off x="3124200" y="6356350"/>
            <a:ext cx="2895600" cy="365125"/>
          </a:xfrm>
          <a:prstGeom prst="rect">
            <a:avLst/>
          </a:prstGeom>
        </p:spPr>
        <p:txBody>
          <a:bodyPr vert="horz" lIns="91440" tIns="45720" rIns="91440" bIns="45720" rtlCol="0" anchor="ctr"/>
          <a:lstStyle>
            <a:defPPr>
              <a:defRPr lang="uk-UA"/>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Presentation title </a:t>
            </a:r>
            <a:endParaRPr lang="uk-UA"/>
          </a:p>
        </p:txBody>
      </p:sp>
      <p:sp>
        <p:nvSpPr>
          <p:cNvPr id="14" name="Slide Number Placeholder 4"/>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uk-UA"/>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1B8FEE-C9A9-474F-A6A0-26D3489255B4}" type="slidenum">
              <a:rPr lang="uk-UA" smtClean="0"/>
              <a:pPr/>
              <a:t>‹#›</a:t>
            </a:fld>
            <a:endParaRPr lang="uk-UA"/>
          </a:p>
        </p:txBody>
      </p:sp>
    </p:spTree>
    <p:extLst>
      <p:ext uri="{BB962C8B-B14F-4D97-AF65-F5344CB8AC3E}">
        <p14:creationId xmlns:p14="http://schemas.microsoft.com/office/powerpoint/2010/main" val="273158848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_Circl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3" name="Footer Placeholder 2"/>
          <p:cNvSpPr>
            <a:spLocks noGrp="1"/>
          </p:cNvSpPr>
          <p:nvPr>
            <p:ph type="ftr" sz="quarter" idx="11"/>
          </p:nvPr>
        </p:nvSpPr>
        <p:spPr/>
        <p:txBody>
          <a:bodyPr/>
          <a:lstStyle/>
          <a:p>
            <a:r>
              <a:rPr lang="en-US" smtClean="0"/>
              <a:t>Presentation title </a:t>
            </a:r>
            <a:endParaRPr lang="uk-UA"/>
          </a:p>
        </p:txBody>
      </p:sp>
      <p:sp>
        <p:nvSpPr>
          <p:cNvPr id="4" name="Slide Number Placeholder 3"/>
          <p:cNvSpPr>
            <a:spLocks noGrp="1"/>
          </p:cNvSpPr>
          <p:nvPr>
            <p:ph type="sldNum" sz="quarter" idx="12"/>
          </p:nvPr>
        </p:nvSpPr>
        <p:spPr/>
        <p:txBody>
          <a:bodyPr/>
          <a:lstStyle/>
          <a:p>
            <a:fld id="{881B8FEE-C9A9-474F-A6A0-26D3489255B4}" type="slidenum">
              <a:rPr lang="uk-UA" smtClean="0"/>
              <a:t>‹#›</a:t>
            </a:fld>
            <a:endParaRPr lang="uk-UA"/>
          </a:p>
        </p:txBody>
      </p:sp>
      <p:sp>
        <p:nvSpPr>
          <p:cNvPr id="17" name="Title 1"/>
          <p:cNvSpPr>
            <a:spLocks noGrp="1"/>
          </p:cNvSpPr>
          <p:nvPr>
            <p:ph type="title" hasCustomPrompt="1"/>
          </p:nvPr>
        </p:nvSpPr>
        <p:spPr>
          <a:xfrm>
            <a:off x="4777680" y="1988840"/>
            <a:ext cx="1450504" cy="1008112"/>
          </a:xfrm>
        </p:spPr>
        <p:txBody>
          <a:bodyPr>
            <a:noAutofit/>
          </a:bodyPr>
          <a:lstStyle>
            <a:lvl1pPr algn="ctr">
              <a:defRPr sz="6000" b="0">
                <a:solidFill>
                  <a:schemeClr val="bg1"/>
                </a:solidFill>
                <a:latin typeface="+mn-lt"/>
              </a:defRPr>
            </a:lvl1pPr>
          </a:lstStyle>
          <a:p>
            <a:r>
              <a:rPr lang="en-US" dirty="0" err="1" smtClean="0"/>
              <a:t>iOS</a:t>
            </a:r>
            <a:endParaRPr lang="uk-UA" dirty="0"/>
          </a:p>
        </p:txBody>
      </p:sp>
    </p:spTree>
    <p:extLst>
      <p:ext uri="{BB962C8B-B14F-4D97-AF65-F5344CB8AC3E}">
        <p14:creationId xmlns:p14="http://schemas.microsoft.com/office/powerpoint/2010/main" val="15768279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5_Circles_Photo">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Presentation title </a:t>
            </a:r>
            <a:endParaRPr lang="uk-UA"/>
          </a:p>
        </p:txBody>
      </p:sp>
      <p:sp>
        <p:nvSpPr>
          <p:cNvPr id="4" name="Slide Number Placeholder 3"/>
          <p:cNvSpPr>
            <a:spLocks noGrp="1"/>
          </p:cNvSpPr>
          <p:nvPr>
            <p:ph type="sldNum" sz="quarter" idx="12"/>
          </p:nvPr>
        </p:nvSpPr>
        <p:spPr/>
        <p:txBody>
          <a:bodyPr/>
          <a:lstStyle/>
          <a:p>
            <a:fld id="{881B8FEE-C9A9-474F-A6A0-26D3489255B4}" type="slidenum">
              <a:rPr lang="uk-UA" smtClean="0"/>
              <a:t>‹#›</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Tree>
    <p:extLst>
      <p:ext uri="{BB962C8B-B14F-4D97-AF65-F5344CB8AC3E}">
        <p14:creationId xmlns:p14="http://schemas.microsoft.com/office/powerpoint/2010/main" val="35361053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_Header_Circl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7" name="Oval 6"/>
          <p:cNvSpPr/>
          <p:nvPr userDrawn="1"/>
        </p:nvSpPr>
        <p:spPr>
          <a:xfrm>
            <a:off x="3779912" y="1916832"/>
            <a:ext cx="2952328" cy="29523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1" name="Oval 10"/>
          <p:cNvSpPr/>
          <p:nvPr userDrawn="1"/>
        </p:nvSpPr>
        <p:spPr>
          <a:xfrm>
            <a:off x="6228184" y="4293096"/>
            <a:ext cx="2328202" cy="23282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2" name="Oval 11"/>
          <p:cNvSpPr/>
          <p:nvPr userDrawn="1"/>
        </p:nvSpPr>
        <p:spPr>
          <a:xfrm>
            <a:off x="6876256" y="836712"/>
            <a:ext cx="1728192" cy="17281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 name="Footer Placeholder 4"/>
          <p:cNvSpPr>
            <a:spLocks noGrp="1"/>
          </p:cNvSpPr>
          <p:nvPr>
            <p:ph type="ftr" sz="quarter" idx="11"/>
          </p:nvPr>
        </p:nvSpPr>
        <p:spPr/>
        <p:txBody>
          <a:bodyPr/>
          <a:lstStyle/>
          <a:p>
            <a:r>
              <a:rPr lang="en-US" smtClean="0"/>
              <a:t>Presentation title </a:t>
            </a:r>
            <a:endParaRPr lang="uk-UA"/>
          </a:p>
        </p:txBody>
      </p:sp>
      <p:sp>
        <p:nvSpPr>
          <p:cNvPr id="6" name="Slide Number Placeholder 5"/>
          <p:cNvSpPr>
            <a:spLocks noGrp="1"/>
          </p:cNvSpPr>
          <p:nvPr>
            <p:ph type="sldNum" sz="quarter" idx="12"/>
          </p:nvPr>
        </p:nvSpPr>
        <p:spPr/>
        <p:txBody>
          <a:bodyPr/>
          <a:lstStyle/>
          <a:p>
            <a:fld id="{881B8FEE-C9A9-474F-A6A0-26D3489255B4}" type="slidenum">
              <a:rPr lang="uk-UA" smtClean="0"/>
              <a:t>‹#›</a:t>
            </a:fld>
            <a:endParaRPr lang="uk-UA"/>
          </a:p>
        </p:txBody>
      </p:sp>
      <p:sp>
        <p:nvSpPr>
          <p:cNvPr id="8" name="Title 1"/>
          <p:cNvSpPr txBox="1">
            <a:spLocks/>
          </p:cNvSpPr>
          <p:nvPr userDrawn="1"/>
        </p:nvSpPr>
        <p:spPr>
          <a:xfrm>
            <a:off x="6948264" y="1340768"/>
            <a:ext cx="1656184" cy="64807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mj-lt"/>
                <a:ea typeface="+mj-ea"/>
                <a:cs typeface="+mj-cs"/>
              </a:defRPr>
            </a:lvl1pPr>
          </a:lstStyle>
          <a:p>
            <a:r>
              <a:rPr lang="en-US" b="1" dirty="0" smtClean="0">
                <a:solidFill>
                  <a:schemeClr val="bg1"/>
                </a:solidFill>
              </a:rPr>
              <a:t>Contact us!</a:t>
            </a:r>
            <a:endParaRPr lang="uk-UA" b="1" dirty="0">
              <a:solidFill>
                <a:schemeClr val="bg1"/>
              </a:solidFill>
            </a:endParaRPr>
          </a:p>
        </p:txBody>
      </p:sp>
      <p:sp>
        <p:nvSpPr>
          <p:cNvPr id="9" name="Title 1"/>
          <p:cNvSpPr txBox="1">
            <a:spLocks/>
          </p:cNvSpPr>
          <p:nvPr userDrawn="1"/>
        </p:nvSpPr>
        <p:spPr>
          <a:xfrm>
            <a:off x="6444208" y="4653136"/>
            <a:ext cx="2232248" cy="15962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mj-lt"/>
                <a:ea typeface="+mj-ea"/>
                <a:cs typeface="+mj-cs"/>
              </a:defRPr>
            </a:lvl1pPr>
          </a:lstStyle>
          <a:p>
            <a:r>
              <a:rPr lang="en-US" sz="2000" b="1" dirty="0" smtClean="0">
                <a:solidFill>
                  <a:schemeClr val="bg1"/>
                </a:solidFill>
              </a:rPr>
              <a:t>Address:</a:t>
            </a:r>
          </a:p>
          <a:p>
            <a:r>
              <a:rPr lang="en-US" sz="2000" dirty="0" smtClean="0">
                <a:solidFill>
                  <a:schemeClr val="bg1"/>
                </a:solidFill>
              </a:rPr>
              <a:t>03056,</a:t>
            </a:r>
          </a:p>
          <a:p>
            <a:r>
              <a:rPr lang="en-US" sz="2000" dirty="0" smtClean="0">
                <a:solidFill>
                  <a:schemeClr val="bg1"/>
                </a:solidFill>
              </a:rPr>
              <a:t>24, Polyova Str., </a:t>
            </a:r>
          </a:p>
          <a:p>
            <a:r>
              <a:rPr lang="en-US" sz="2000" dirty="0" smtClean="0">
                <a:solidFill>
                  <a:schemeClr val="bg1"/>
                </a:solidFill>
              </a:rPr>
              <a:t>Kyiv, Ukraine</a:t>
            </a:r>
            <a:endParaRPr lang="uk-UA" sz="2000" dirty="0">
              <a:solidFill>
                <a:schemeClr val="bg1"/>
              </a:solidFill>
            </a:endParaRPr>
          </a:p>
        </p:txBody>
      </p:sp>
      <p:sp>
        <p:nvSpPr>
          <p:cNvPr id="10" name="Title 1"/>
          <p:cNvSpPr txBox="1">
            <a:spLocks/>
          </p:cNvSpPr>
          <p:nvPr userDrawn="1"/>
        </p:nvSpPr>
        <p:spPr>
          <a:xfrm>
            <a:off x="3923928" y="2582906"/>
            <a:ext cx="3204356" cy="15962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mj-lt"/>
                <a:ea typeface="+mj-ea"/>
                <a:cs typeface="+mj-cs"/>
              </a:defRPr>
            </a:lvl1pPr>
          </a:lstStyle>
          <a:p>
            <a:r>
              <a:rPr lang="en-US" sz="2000" b="1" dirty="0" smtClean="0">
                <a:solidFill>
                  <a:schemeClr val="bg1"/>
                </a:solidFill>
              </a:rPr>
              <a:t>Phone:</a:t>
            </a:r>
          </a:p>
          <a:p>
            <a:r>
              <a:rPr lang="en-US" sz="2000" dirty="0" smtClean="0">
                <a:solidFill>
                  <a:schemeClr val="bg1"/>
                </a:solidFill>
              </a:rPr>
              <a:t>+38 044 457-88-56</a:t>
            </a:r>
          </a:p>
          <a:p>
            <a:r>
              <a:rPr lang="en-US" sz="2000" b="1" dirty="0" smtClean="0">
                <a:solidFill>
                  <a:schemeClr val="bg1"/>
                </a:solidFill>
              </a:rPr>
              <a:t>Email:</a:t>
            </a:r>
          </a:p>
          <a:p>
            <a:r>
              <a:rPr lang="en-US" sz="2000" dirty="0" smtClean="0">
                <a:solidFill>
                  <a:schemeClr val="bg1"/>
                </a:solidFill>
              </a:rPr>
              <a:t>info@infopulse.com.ua</a:t>
            </a:r>
            <a:endParaRPr lang="uk-UA" sz="2000" dirty="0">
              <a:solidFill>
                <a:schemeClr val="bg1"/>
              </a:solidFill>
            </a:endParaRPr>
          </a:p>
        </p:txBody>
      </p:sp>
    </p:spTree>
    <p:extLst>
      <p:ext uri="{BB962C8B-B14F-4D97-AF65-F5344CB8AC3E}">
        <p14:creationId xmlns:p14="http://schemas.microsoft.com/office/powerpoint/2010/main" val="321807459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_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2" name="Title 1"/>
          <p:cNvSpPr>
            <a:spLocks noGrp="1"/>
          </p:cNvSpPr>
          <p:nvPr>
            <p:ph type="title" hasCustomPrompt="1"/>
          </p:nvPr>
        </p:nvSpPr>
        <p:spPr>
          <a:xfrm>
            <a:off x="3131840" y="4149080"/>
            <a:ext cx="5544615" cy="1362075"/>
          </a:xfrm>
        </p:spPr>
        <p:txBody>
          <a:bodyPr anchor="t">
            <a:normAutofit/>
          </a:bodyPr>
          <a:lstStyle>
            <a:lvl1pPr algn="r">
              <a:defRPr sz="3600" b="0" cap="none"/>
            </a:lvl1pPr>
          </a:lstStyle>
          <a:p>
            <a:r>
              <a:rPr lang="en-US" dirty="0" smtClean="0"/>
              <a:t>Click to edit master title style</a:t>
            </a:r>
            <a:endParaRPr lang="uk-UA" dirty="0"/>
          </a:p>
        </p:txBody>
      </p:sp>
      <p:sp>
        <p:nvSpPr>
          <p:cNvPr id="5" name="Footer Placeholder 4"/>
          <p:cNvSpPr>
            <a:spLocks noGrp="1"/>
          </p:cNvSpPr>
          <p:nvPr>
            <p:ph type="ftr" sz="quarter" idx="11"/>
          </p:nvPr>
        </p:nvSpPr>
        <p:spPr/>
        <p:txBody>
          <a:bodyPr/>
          <a:lstStyle/>
          <a:p>
            <a:r>
              <a:rPr lang="en-US" smtClean="0"/>
              <a:t>Presentation title </a:t>
            </a:r>
            <a:endParaRPr lang="uk-UA"/>
          </a:p>
        </p:txBody>
      </p:sp>
      <p:sp>
        <p:nvSpPr>
          <p:cNvPr id="6" name="Slide Number Placeholder 5"/>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304377400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Section_Header">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Presentation title </a:t>
            </a:r>
            <a:endParaRPr lang="uk-UA"/>
          </a:p>
        </p:txBody>
      </p:sp>
      <p:sp>
        <p:nvSpPr>
          <p:cNvPr id="6" name="Slide Number Placeholder 5"/>
          <p:cNvSpPr>
            <a:spLocks noGrp="1"/>
          </p:cNvSpPr>
          <p:nvPr>
            <p:ph type="sldNum" sz="quarter" idx="12"/>
          </p:nvPr>
        </p:nvSpPr>
        <p:spPr/>
        <p:txBody>
          <a:bodyPr/>
          <a:lstStyle/>
          <a:p>
            <a:fld id="{881B8FEE-C9A9-474F-A6A0-26D3489255B4}" type="slidenum">
              <a:rPr lang="uk-UA" smtClean="0"/>
              <a:t>‹#›</a:t>
            </a:fld>
            <a:endParaRPr lang="uk-UA"/>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2" name="Title 1"/>
          <p:cNvSpPr>
            <a:spLocks noGrp="1"/>
          </p:cNvSpPr>
          <p:nvPr>
            <p:ph type="title" hasCustomPrompt="1"/>
          </p:nvPr>
        </p:nvSpPr>
        <p:spPr>
          <a:xfrm>
            <a:off x="3131840" y="4149080"/>
            <a:ext cx="5544615" cy="1362075"/>
          </a:xfrm>
        </p:spPr>
        <p:txBody>
          <a:bodyPr anchor="t">
            <a:normAutofit/>
          </a:bodyPr>
          <a:lstStyle>
            <a:lvl1pPr algn="r">
              <a:defRPr sz="3600" b="0" cap="none">
                <a:solidFill>
                  <a:schemeClr val="bg1"/>
                </a:solidFill>
              </a:defRPr>
            </a:lvl1pPr>
          </a:lstStyle>
          <a:p>
            <a:r>
              <a:rPr lang="en-US" dirty="0" smtClean="0"/>
              <a:t>Click to edit master title style</a:t>
            </a:r>
            <a:endParaRPr lang="uk-UA" dirty="0"/>
          </a:p>
        </p:txBody>
      </p:sp>
    </p:spTree>
    <p:extLst>
      <p:ext uri="{BB962C8B-B14F-4D97-AF65-F5344CB8AC3E}">
        <p14:creationId xmlns:p14="http://schemas.microsoft.com/office/powerpoint/2010/main" val="183536339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Section_Header">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Presentation title </a:t>
            </a:r>
            <a:endParaRPr lang="uk-UA"/>
          </a:p>
        </p:txBody>
      </p:sp>
      <p:sp>
        <p:nvSpPr>
          <p:cNvPr id="6" name="Slide Number Placeholder 5"/>
          <p:cNvSpPr>
            <a:spLocks noGrp="1"/>
          </p:cNvSpPr>
          <p:nvPr>
            <p:ph type="sldNum" sz="quarter" idx="12"/>
          </p:nvPr>
        </p:nvSpPr>
        <p:spPr/>
        <p:txBody>
          <a:bodyPr/>
          <a:lstStyle/>
          <a:p>
            <a:fld id="{881B8FEE-C9A9-474F-A6A0-26D3489255B4}" type="slidenum">
              <a:rPr lang="uk-UA" smtClean="0"/>
              <a:t>‹#›</a:t>
            </a:fld>
            <a:endParaRPr lang="uk-UA"/>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2" name="Title 1"/>
          <p:cNvSpPr>
            <a:spLocks noGrp="1"/>
          </p:cNvSpPr>
          <p:nvPr>
            <p:ph type="title" hasCustomPrompt="1"/>
          </p:nvPr>
        </p:nvSpPr>
        <p:spPr>
          <a:xfrm>
            <a:off x="611561" y="4437112"/>
            <a:ext cx="7992888" cy="1218059"/>
          </a:xfrm>
        </p:spPr>
        <p:txBody>
          <a:bodyPr anchor="t">
            <a:normAutofit/>
          </a:bodyPr>
          <a:lstStyle>
            <a:lvl1pPr algn="ctr">
              <a:defRPr sz="3600" b="0" cap="none">
                <a:solidFill>
                  <a:schemeClr val="bg1"/>
                </a:solidFill>
              </a:defRPr>
            </a:lvl1pPr>
          </a:lstStyle>
          <a:p>
            <a:r>
              <a:rPr lang="en-US" dirty="0" smtClean="0"/>
              <a:t>Click to edit master title style</a:t>
            </a:r>
            <a:endParaRPr lang="uk-UA" dirty="0"/>
          </a:p>
        </p:txBody>
      </p:sp>
    </p:spTree>
    <p:extLst>
      <p:ext uri="{BB962C8B-B14F-4D97-AF65-F5344CB8AC3E}">
        <p14:creationId xmlns:p14="http://schemas.microsoft.com/office/powerpoint/2010/main" val="54897798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Section_Header">
    <p:spTree>
      <p:nvGrpSpPr>
        <p:cNvPr id="1" name=""/>
        <p:cNvGrpSpPr/>
        <p:nvPr/>
      </p:nvGrpSpPr>
      <p:grpSpPr>
        <a:xfrm>
          <a:off x="0" y="0"/>
          <a:ext cx="0" cy="0"/>
          <a:chOff x="0" y="0"/>
          <a:chExt cx="0" cy="0"/>
        </a:xfrm>
      </p:grpSpPr>
      <p:pic>
        <p:nvPicPr>
          <p:cNvPr id="1026" name="Picture 2" descr="C:\Users\ivan.chepovyi\Downloads\131023-infopulse-ppt_present_slide3_002-06.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540"/>
          <a:stretch/>
        </p:blipFill>
        <p:spPr bwMode="auto">
          <a:xfrm>
            <a:off x="0" y="0"/>
            <a:ext cx="896448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userDrawn="1"/>
        </p:nvSpPr>
        <p:spPr>
          <a:xfrm>
            <a:off x="2379588" y="1484784"/>
            <a:ext cx="4518248" cy="1152128"/>
          </a:xfrm>
          <a:prstGeom prst="rect">
            <a:avLst/>
          </a:prstGeom>
          <a:solidFill>
            <a:srgbClr val="F3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 name="Заголовок 1"/>
          <p:cNvSpPr>
            <a:spLocks noGrp="1"/>
          </p:cNvSpPr>
          <p:nvPr>
            <p:ph type="title" hasCustomPrompt="1"/>
          </p:nvPr>
        </p:nvSpPr>
        <p:spPr>
          <a:xfrm>
            <a:off x="2379588" y="1844824"/>
            <a:ext cx="4435004" cy="1143000"/>
          </a:xfrm>
        </p:spPr>
        <p:txBody>
          <a:bodyPr/>
          <a:lstStyle>
            <a:lvl1pPr>
              <a:defRPr b="0"/>
            </a:lvl1pPr>
          </a:lstStyle>
          <a:p>
            <a:r>
              <a:rPr lang="en-US" dirty="0" smtClean="0"/>
              <a:t>Thank you for attention!</a:t>
            </a:r>
            <a:endParaRPr lang="en-US" dirty="0"/>
          </a:p>
        </p:txBody>
      </p:sp>
    </p:spTree>
    <p:extLst>
      <p:ext uri="{BB962C8B-B14F-4D97-AF65-F5344CB8AC3E}">
        <p14:creationId xmlns:p14="http://schemas.microsoft.com/office/powerpoint/2010/main" val="314779396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_Diagram_1">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en-US" dirty="0" smtClean="0"/>
              <a:t>Click to edit Master title style</a:t>
            </a:r>
            <a:endParaRPr lang="ru-RU" dirty="0"/>
          </a:p>
        </p:txBody>
      </p:sp>
      <p:sp>
        <p:nvSpPr>
          <p:cNvPr id="3" name="Нижний колонтитул 2"/>
          <p:cNvSpPr>
            <a:spLocks noGrp="1"/>
          </p:cNvSpPr>
          <p:nvPr>
            <p:ph type="ftr" sz="quarter" idx="10"/>
          </p:nvPr>
        </p:nvSpPr>
        <p:spPr/>
        <p:txBody>
          <a:bodyPr/>
          <a:lstStyle/>
          <a:p>
            <a:endParaRPr lang="ru-RU" dirty="0"/>
          </a:p>
        </p:txBody>
      </p:sp>
      <p:sp>
        <p:nvSpPr>
          <p:cNvPr id="4" name="Номер слайда 3"/>
          <p:cNvSpPr>
            <a:spLocks noGrp="1"/>
          </p:cNvSpPr>
          <p:nvPr>
            <p:ph type="sldNum" sz="quarter" idx="11"/>
          </p:nvPr>
        </p:nvSpPr>
        <p:spPr/>
        <p:txBody>
          <a:bodyPr/>
          <a:lstStyle/>
          <a:p>
            <a:fld id="{A4D11B7A-7C05-4EA3-909B-9D02F34AEBE2}" type="slidenum">
              <a:rPr lang="ru-RU" smtClean="0"/>
              <a:t>‹#›</a:t>
            </a:fld>
            <a:endParaRPr lang="ru-RU"/>
          </a:p>
        </p:txBody>
      </p:sp>
      <p:sp>
        <p:nvSpPr>
          <p:cNvPr id="6" name="Диаграмма 5"/>
          <p:cNvSpPr>
            <a:spLocks noGrp="1"/>
          </p:cNvSpPr>
          <p:nvPr>
            <p:ph type="chart" sz="quarter" idx="12" hasCustomPrompt="1"/>
          </p:nvPr>
        </p:nvSpPr>
        <p:spPr>
          <a:xfrm>
            <a:off x="468313" y="1484313"/>
            <a:ext cx="8280400" cy="4608512"/>
          </a:xfrm>
          <a:prstGeom prst="rect">
            <a:avLst/>
          </a:prstGeom>
        </p:spPr>
        <p:txBody>
          <a:bodyPr/>
          <a:lstStyle>
            <a:lvl1pPr marL="342900" indent="-342900">
              <a:buClr>
                <a:srgbClr val="2978A1"/>
              </a:buClr>
              <a:buFont typeface="Wingdings 2" pitchFamily="18" charset="2"/>
              <a:buChar char=""/>
              <a:defRPr>
                <a:solidFill>
                  <a:srgbClr val="2978A1"/>
                </a:solidFill>
              </a:defRPr>
            </a:lvl1pPr>
          </a:lstStyle>
          <a:p>
            <a:r>
              <a:rPr lang="en-US" dirty="0" smtClean="0"/>
              <a:t>Diagram</a:t>
            </a:r>
            <a:endParaRPr lang="ru-RU" dirty="0"/>
          </a:p>
        </p:txBody>
      </p:sp>
    </p:spTree>
    <p:extLst>
      <p:ext uri="{BB962C8B-B14F-4D97-AF65-F5344CB8AC3E}">
        <p14:creationId xmlns:p14="http://schemas.microsoft.com/office/powerpoint/2010/main" val="12819296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Table_1">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en-US" dirty="0" smtClean="0"/>
              <a:t>Click to edit Master title style</a:t>
            </a:r>
            <a:endParaRPr lang="ru-RU" dirty="0"/>
          </a:p>
        </p:txBody>
      </p:sp>
      <p:sp>
        <p:nvSpPr>
          <p:cNvPr id="3" name="Нижний колонтитул 2"/>
          <p:cNvSpPr>
            <a:spLocks noGrp="1"/>
          </p:cNvSpPr>
          <p:nvPr>
            <p:ph type="ftr" sz="quarter" idx="10"/>
          </p:nvPr>
        </p:nvSpPr>
        <p:spPr/>
        <p:txBody>
          <a:bodyPr/>
          <a:lstStyle/>
          <a:p>
            <a:endParaRPr lang="uk-UA"/>
          </a:p>
        </p:txBody>
      </p:sp>
      <p:sp>
        <p:nvSpPr>
          <p:cNvPr id="4" name="Номер слайда 3"/>
          <p:cNvSpPr>
            <a:spLocks noGrp="1"/>
          </p:cNvSpPr>
          <p:nvPr>
            <p:ph type="sldNum" sz="quarter" idx="11"/>
          </p:nvPr>
        </p:nvSpPr>
        <p:spPr/>
        <p:txBody>
          <a:bodyPr/>
          <a:lstStyle/>
          <a:p>
            <a:fld id="{881B8FEE-C9A9-474F-A6A0-26D3489255B4}" type="slidenum">
              <a:rPr lang="uk-UA" smtClean="0"/>
              <a:t>‹#›</a:t>
            </a:fld>
            <a:endParaRPr lang="uk-UA"/>
          </a:p>
        </p:txBody>
      </p:sp>
      <p:sp>
        <p:nvSpPr>
          <p:cNvPr id="6" name="Таблица 5"/>
          <p:cNvSpPr>
            <a:spLocks noGrp="1"/>
          </p:cNvSpPr>
          <p:nvPr>
            <p:ph type="tbl" sz="quarter" idx="12"/>
          </p:nvPr>
        </p:nvSpPr>
        <p:spPr>
          <a:xfrm>
            <a:off x="468313" y="1628775"/>
            <a:ext cx="8207375" cy="4537075"/>
          </a:xfrm>
          <a:prstGeom prst="rect">
            <a:avLst/>
          </a:prstGeom>
        </p:spPr>
        <p:txBody>
          <a:bodyPr/>
          <a:lstStyle/>
          <a:p>
            <a:endParaRPr lang="ru-RU"/>
          </a:p>
        </p:txBody>
      </p:sp>
    </p:spTree>
    <p:extLst>
      <p:ext uri="{BB962C8B-B14F-4D97-AF65-F5344CB8AC3E}">
        <p14:creationId xmlns:p14="http://schemas.microsoft.com/office/powerpoint/2010/main" val="2311053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ist">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en-US" dirty="0" smtClean="0"/>
              <a:t>Click to edit Master title style</a:t>
            </a:r>
            <a:endParaRPr lang="ru-RU" dirty="0"/>
          </a:p>
        </p:txBody>
      </p:sp>
      <p:sp>
        <p:nvSpPr>
          <p:cNvPr id="3" name="Нижний колонтитул 2"/>
          <p:cNvSpPr>
            <a:spLocks noGrp="1"/>
          </p:cNvSpPr>
          <p:nvPr>
            <p:ph type="ftr" sz="quarter" idx="10"/>
          </p:nvPr>
        </p:nvSpPr>
        <p:spPr/>
        <p:txBody>
          <a:bodyPr/>
          <a:lstStyle/>
          <a:p>
            <a:r>
              <a:rPr lang="en-US" smtClean="0"/>
              <a:t>Presentation title </a:t>
            </a:r>
            <a:endParaRPr lang="uk-UA" dirty="0"/>
          </a:p>
        </p:txBody>
      </p:sp>
      <p:sp>
        <p:nvSpPr>
          <p:cNvPr id="4" name="Номер слайда 3"/>
          <p:cNvSpPr>
            <a:spLocks noGrp="1"/>
          </p:cNvSpPr>
          <p:nvPr>
            <p:ph type="sldNum" sz="quarter" idx="11"/>
          </p:nvPr>
        </p:nvSpPr>
        <p:spPr/>
        <p:txBody>
          <a:bodyPr/>
          <a:lstStyle/>
          <a:p>
            <a:fld id="{881B8FEE-C9A9-474F-A6A0-26D3489255B4}" type="slidenum">
              <a:rPr lang="uk-UA" smtClean="0"/>
              <a:t>‹#›</a:t>
            </a:fld>
            <a:endParaRPr lang="uk-UA"/>
          </a:p>
        </p:txBody>
      </p:sp>
      <p:sp>
        <p:nvSpPr>
          <p:cNvPr id="5" name="Rounded Rectangle 12"/>
          <p:cNvSpPr/>
          <p:nvPr userDrawn="1"/>
        </p:nvSpPr>
        <p:spPr>
          <a:xfrm>
            <a:off x="3131009" y="1268760"/>
            <a:ext cx="6021393" cy="50405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6" name="Rounded Rectangle 14"/>
          <p:cNvSpPr/>
          <p:nvPr userDrawn="1"/>
        </p:nvSpPr>
        <p:spPr>
          <a:xfrm>
            <a:off x="3131841" y="1944244"/>
            <a:ext cx="6012158" cy="53506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7" name="Rounded Rectangle 15"/>
          <p:cNvSpPr/>
          <p:nvPr userDrawn="1"/>
        </p:nvSpPr>
        <p:spPr>
          <a:xfrm>
            <a:off x="3131414" y="2650738"/>
            <a:ext cx="6016902" cy="50405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8" name="Rounded Rectangle 16"/>
          <p:cNvSpPr/>
          <p:nvPr userDrawn="1"/>
        </p:nvSpPr>
        <p:spPr>
          <a:xfrm>
            <a:off x="3131840" y="3326222"/>
            <a:ext cx="6012159" cy="5246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9" name="Rounded Rectangle 17"/>
          <p:cNvSpPr/>
          <p:nvPr userDrawn="1"/>
        </p:nvSpPr>
        <p:spPr>
          <a:xfrm>
            <a:off x="3131008" y="4005064"/>
            <a:ext cx="6021394" cy="50405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0" name="Rounded Rectangle 18"/>
          <p:cNvSpPr/>
          <p:nvPr userDrawn="1"/>
        </p:nvSpPr>
        <p:spPr>
          <a:xfrm>
            <a:off x="3132042" y="4687044"/>
            <a:ext cx="6009914" cy="50405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2" name="Текст 11"/>
          <p:cNvSpPr>
            <a:spLocks noGrp="1"/>
          </p:cNvSpPr>
          <p:nvPr>
            <p:ph type="body" sz="quarter" idx="12" hasCustomPrompt="1"/>
          </p:nvPr>
        </p:nvSpPr>
        <p:spPr>
          <a:xfrm>
            <a:off x="3150939" y="1325053"/>
            <a:ext cx="412949" cy="418735"/>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bg1"/>
                </a:solidFill>
              </a:rPr>
              <a:t>1.  </a:t>
            </a:r>
            <a:endParaRPr lang="en-US" dirty="0" smtClean="0">
              <a:solidFill>
                <a:schemeClr val="bg1"/>
              </a:solidFill>
            </a:endParaRPr>
          </a:p>
        </p:txBody>
      </p:sp>
      <p:sp>
        <p:nvSpPr>
          <p:cNvPr id="14" name="Текст 13"/>
          <p:cNvSpPr>
            <a:spLocks noGrp="1"/>
          </p:cNvSpPr>
          <p:nvPr>
            <p:ph type="body" sz="quarter" idx="13" hasCustomPrompt="1"/>
          </p:nvPr>
        </p:nvSpPr>
        <p:spPr>
          <a:xfrm>
            <a:off x="3419872" y="1320697"/>
            <a:ext cx="4751933" cy="423091"/>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r>
              <a:rPr lang="en-US" dirty="0" smtClean="0">
                <a:solidFill>
                  <a:schemeClr val="bg1"/>
                </a:solidFill>
              </a:rPr>
              <a:t>OVERVIEW</a:t>
            </a:r>
          </a:p>
        </p:txBody>
      </p:sp>
      <p:sp>
        <p:nvSpPr>
          <p:cNvPr id="15" name="Текст 11"/>
          <p:cNvSpPr>
            <a:spLocks noGrp="1"/>
          </p:cNvSpPr>
          <p:nvPr>
            <p:ph type="body" sz="quarter" idx="14" hasCustomPrompt="1"/>
          </p:nvPr>
        </p:nvSpPr>
        <p:spPr>
          <a:xfrm>
            <a:off x="3151534" y="2036738"/>
            <a:ext cx="412949" cy="418735"/>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solidFill>
                  <a:schemeClr val="bg1"/>
                </a:solidFill>
              </a:rPr>
              <a:t>2</a:t>
            </a:r>
            <a:r>
              <a:rPr lang="de-DE" dirty="0" smtClean="0">
                <a:solidFill>
                  <a:schemeClr val="bg1"/>
                </a:solidFill>
              </a:rPr>
              <a:t>.  </a:t>
            </a:r>
            <a:endParaRPr lang="en-US" dirty="0" smtClean="0">
              <a:solidFill>
                <a:schemeClr val="bg1"/>
              </a:solidFill>
            </a:endParaRPr>
          </a:p>
        </p:txBody>
      </p:sp>
      <p:sp>
        <p:nvSpPr>
          <p:cNvPr id="16" name="Текст 13"/>
          <p:cNvSpPr>
            <a:spLocks noGrp="1"/>
          </p:cNvSpPr>
          <p:nvPr>
            <p:ph type="body" sz="quarter" idx="15" hasCustomPrompt="1"/>
          </p:nvPr>
        </p:nvSpPr>
        <p:spPr>
          <a:xfrm>
            <a:off x="3420467" y="2032382"/>
            <a:ext cx="4751933" cy="423091"/>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r>
              <a:rPr lang="en-US" dirty="0" smtClean="0">
                <a:solidFill>
                  <a:schemeClr val="bg1"/>
                </a:solidFill>
              </a:rPr>
              <a:t>OVERVIEW</a:t>
            </a:r>
          </a:p>
        </p:txBody>
      </p:sp>
      <p:sp>
        <p:nvSpPr>
          <p:cNvPr id="17" name="Текст 11"/>
          <p:cNvSpPr>
            <a:spLocks noGrp="1"/>
          </p:cNvSpPr>
          <p:nvPr>
            <p:ph type="body" sz="quarter" idx="16" hasCustomPrompt="1"/>
          </p:nvPr>
        </p:nvSpPr>
        <p:spPr>
          <a:xfrm>
            <a:off x="3150500" y="2695576"/>
            <a:ext cx="412949" cy="418735"/>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solidFill>
                  <a:schemeClr val="bg1"/>
                </a:solidFill>
              </a:rPr>
              <a:t>3</a:t>
            </a:r>
            <a:r>
              <a:rPr lang="de-DE" dirty="0" smtClean="0">
                <a:solidFill>
                  <a:schemeClr val="bg1"/>
                </a:solidFill>
              </a:rPr>
              <a:t>.  </a:t>
            </a:r>
            <a:endParaRPr lang="en-US" dirty="0" smtClean="0">
              <a:solidFill>
                <a:schemeClr val="bg1"/>
              </a:solidFill>
            </a:endParaRPr>
          </a:p>
        </p:txBody>
      </p:sp>
      <p:sp>
        <p:nvSpPr>
          <p:cNvPr id="18" name="Текст 13"/>
          <p:cNvSpPr>
            <a:spLocks noGrp="1"/>
          </p:cNvSpPr>
          <p:nvPr>
            <p:ph type="body" sz="quarter" idx="17" hasCustomPrompt="1"/>
          </p:nvPr>
        </p:nvSpPr>
        <p:spPr>
          <a:xfrm>
            <a:off x="3419433" y="2691220"/>
            <a:ext cx="4751933" cy="423091"/>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r>
              <a:rPr lang="en-US" dirty="0" smtClean="0">
                <a:solidFill>
                  <a:schemeClr val="bg1"/>
                </a:solidFill>
              </a:rPr>
              <a:t>OVERVIEW</a:t>
            </a:r>
          </a:p>
        </p:txBody>
      </p:sp>
      <p:sp>
        <p:nvSpPr>
          <p:cNvPr id="19" name="Текст 11"/>
          <p:cNvSpPr>
            <a:spLocks noGrp="1"/>
          </p:cNvSpPr>
          <p:nvPr>
            <p:ph type="body" sz="quarter" idx="18" hasCustomPrompt="1"/>
          </p:nvPr>
        </p:nvSpPr>
        <p:spPr>
          <a:xfrm>
            <a:off x="3160868" y="3384257"/>
            <a:ext cx="412949" cy="418735"/>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solidFill>
                  <a:schemeClr val="bg1"/>
                </a:solidFill>
              </a:rPr>
              <a:t>4</a:t>
            </a:r>
            <a:r>
              <a:rPr lang="de-DE" dirty="0" smtClean="0">
                <a:solidFill>
                  <a:schemeClr val="bg1"/>
                </a:solidFill>
              </a:rPr>
              <a:t>.  </a:t>
            </a:r>
            <a:endParaRPr lang="en-US" dirty="0" smtClean="0">
              <a:solidFill>
                <a:schemeClr val="bg1"/>
              </a:solidFill>
            </a:endParaRPr>
          </a:p>
        </p:txBody>
      </p:sp>
      <p:sp>
        <p:nvSpPr>
          <p:cNvPr id="20" name="Текст 13"/>
          <p:cNvSpPr>
            <a:spLocks noGrp="1"/>
          </p:cNvSpPr>
          <p:nvPr>
            <p:ph type="body" sz="quarter" idx="19" hasCustomPrompt="1"/>
          </p:nvPr>
        </p:nvSpPr>
        <p:spPr>
          <a:xfrm>
            <a:off x="3429801" y="3379901"/>
            <a:ext cx="4751933" cy="423091"/>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r>
              <a:rPr lang="en-US" dirty="0" smtClean="0">
                <a:solidFill>
                  <a:schemeClr val="bg1"/>
                </a:solidFill>
              </a:rPr>
              <a:t>OVERVIEW</a:t>
            </a:r>
          </a:p>
        </p:txBody>
      </p:sp>
      <p:sp>
        <p:nvSpPr>
          <p:cNvPr id="21" name="Текст 11"/>
          <p:cNvSpPr>
            <a:spLocks noGrp="1"/>
          </p:cNvSpPr>
          <p:nvPr>
            <p:ph type="body" sz="quarter" idx="20" hasCustomPrompt="1"/>
          </p:nvPr>
        </p:nvSpPr>
        <p:spPr>
          <a:xfrm>
            <a:off x="3168128" y="4067476"/>
            <a:ext cx="412949" cy="418735"/>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solidFill>
                  <a:schemeClr val="bg1"/>
                </a:solidFill>
              </a:rPr>
              <a:t>5</a:t>
            </a:r>
            <a:r>
              <a:rPr lang="de-DE" dirty="0" smtClean="0">
                <a:solidFill>
                  <a:schemeClr val="bg1"/>
                </a:solidFill>
              </a:rPr>
              <a:t>.  </a:t>
            </a:r>
            <a:endParaRPr lang="en-US" dirty="0" smtClean="0">
              <a:solidFill>
                <a:schemeClr val="bg1"/>
              </a:solidFill>
            </a:endParaRPr>
          </a:p>
        </p:txBody>
      </p:sp>
      <p:sp>
        <p:nvSpPr>
          <p:cNvPr id="22" name="Текст 13"/>
          <p:cNvSpPr>
            <a:spLocks noGrp="1"/>
          </p:cNvSpPr>
          <p:nvPr>
            <p:ph type="body" sz="quarter" idx="21" hasCustomPrompt="1"/>
          </p:nvPr>
        </p:nvSpPr>
        <p:spPr>
          <a:xfrm>
            <a:off x="3437061" y="4063120"/>
            <a:ext cx="4751933" cy="423091"/>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r>
              <a:rPr lang="en-US" dirty="0" smtClean="0">
                <a:solidFill>
                  <a:schemeClr val="bg1"/>
                </a:solidFill>
              </a:rPr>
              <a:t>OVERVIEW</a:t>
            </a:r>
          </a:p>
        </p:txBody>
      </p:sp>
      <p:sp>
        <p:nvSpPr>
          <p:cNvPr id="23" name="Текст 11"/>
          <p:cNvSpPr>
            <a:spLocks noGrp="1"/>
          </p:cNvSpPr>
          <p:nvPr>
            <p:ph type="body" sz="quarter" idx="22" hasCustomPrompt="1"/>
          </p:nvPr>
        </p:nvSpPr>
        <p:spPr>
          <a:xfrm>
            <a:off x="3160874" y="4738457"/>
            <a:ext cx="412949" cy="418735"/>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solidFill>
                  <a:schemeClr val="bg1"/>
                </a:solidFill>
              </a:rPr>
              <a:t>6</a:t>
            </a:r>
            <a:r>
              <a:rPr lang="de-DE" dirty="0" smtClean="0">
                <a:solidFill>
                  <a:schemeClr val="bg1"/>
                </a:solidFill>
              </a:rPr>
              <a:t>.  </a:t>
            </a:r>
            <a:endParaRPr lang="en-US" dirty="0" smtClean="0">
              <a:solidFill>
                <a:schemeClr val="bg1"/>
              </a:solidFill>
            </a:endParaRPr>
          </a:p>
        </p:txBody>
      </p:sp>
      <p:sp>
        <p:nvSpPr>
          <p:cNvPr id="24" name="Текст 13"/>
          <p:cNvSpPr>
            <a:spLocks noGrp="1"/>
          </p:cNvSpPr>
          <p:nvPr>
            <p:ph type="body" sz="quarter" idx="23" hasCustomPrompt="1"/>
          </p:nvPr>
        </p:nvSpPr>
        <p:spPr>
          <a:xfrm>
            <a:off x="3429807" y="4734101"/>
            <a:ext cx="4751933" cy="423091"/>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solidFill>
                  <a:schemeClr val="bg1"/>
                </a:solidFill>
              </a:defRPr>
            </a:lvl1pPr>
          </a:lstStyle>
          <a:p>
            <a:r>
              <a:rPr lang="en-US" dirty="0" smtClean="0">
                <a:solidFill>
                  <a:schemeClr val="bg1"/>
                </a:solidFill>
              </a:rPr>
              <a:t>OVERVIEW</a:t>
            </a:r>
          </a:p>
        </p:txBody>
      </p:sp>
    </p:spTree>
    <p:extLst>
      <p:ext uri="{BB962C8B-B14F-4D97-AF65-F5344CB8AC3E}">
        <p14:creationId xmlns:p14="http://schemas.microsoft.com/office/powerpoint/2010/main" val="33128294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ist">
    <p:spTree>
      <p:nvGrpSpPr>
        <p:cNvPr id="1" name=""/>
        <p:cNvGrpSpPr/>
        <p:nvPr/>
      </p:nvGrpSpPr>
      <p:grpSpPr>
        <a:xfrm>
          <a:off x="0" y="0"/>
          <a:ext cx="0" cy="0"/>
          <a:chOff x="0" y="0"/>
          <a:chExt cx="0" cy="0"/>
        </a:xfrm>
      </p:grpSpPr>
      <p:sp>
        <p:nvSpPr>
          <p:cNvPr id="3" name="Нижний колонтитул 2"/>
          <p:cNvSpPr>
            <a:spLocks noGrp="1"/>
          </p:cNvSpPr>
          <p:nvPr>
            <p:ph type="ftr" sz="quarter" idx="10"/>
          </p:nvPr>
        </p:nvSpPr>
        <p:spPr/>
        <p:txBody>
          <a:bodyPr/>
          <a:lstStyle/>
          <a:p>
            <a:r>
              <a:rPr lang="en-US" smtClean="0"/>
              <a:t>Presentation title </a:t>
            </a:r>
            <a:endParaRPr lang="uk-UA" dirty="0"/>
          </a:p>
        </p:txBody>
      </p:sp>
      <p:sp>
        <p:nvSpPr>
          <p:cNvPr id="4" name="Номер слайда 3"/>
          <p:cNvSpPr>
            <a:spLocks noGrp="1"/>
          </p:cNvSpPr>
          <p:nvPr>
            <p:ph type="sldNum" sz="quarter" idx="11"/>
          </p:nvPr>
        </p:nvSpPr>
        <p:spPr/>
        <p:txBody>
          <a:bodyPr/>
          <a:lstStyle/>
          <a:p>
            <a:fld id="{881B8FEE-C9A9-474F-A6A0-26D3489255B4}" type="slidenum">
              <a:rPr lang="uk-UA" smtClean="0"/>
              <a:t>‹#›</a:t>
            </a:fld>
            <a:endParaRPr lang="uk-UA"/>
          </a:p>
        </p:txBody>
      </p:sp>
      <p:sp>
        <p:nvSpPr>
          <p:cNvPr id="6" name="Oval 4"/>
          <p:cNvSpPr/>
          <p:nvPr userDrawn="1"/>
        </p:nvSpPr>
        <p:spPr>
          <a:xfrm>
            <a:off x="2771800" y="1268760"/>
            <a:ext cx="612068" cy="6120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accent3"/>
              </a:solidFill>
            </a:endParaRPr>
          </a:p>
        </p:txBody>
      </p:sp>
      <p:sp>
        <p:nvSpPr>
          <p:cNvPr id="7" name="Oval 19"/>
          <p:cNvSpPr/>
          <p:nvPr userDrawn="1"/>
        </p:nvSpPr>
        <p:spPr>
          <a:xfrm>
            <a:off x="2771800" y="1978388"/>
            <a:ext cx="612068" cy="6120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8" name="Oval 20"/>
          <p:cNvSpPr/>
          <p:nvPr userDrawn="1"/>
        </p:nvSpPr>
        <p:spPr>
          <a:xfrm>
            <a:off x="2771800" y="2688017"/>
            <a:ext cx="612068" cy="6120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Oval 21"/>
          <p:cNvSpPr/>
          <p:nvPr userDrawn="1"/>
        </p:nvSpPr>
        <p:spPr>
          <a:xfrm>
            <a:off x="2771800" y="3387109"/>
            <a:ext cx="612068" cy="6120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0" name="Oval 22"/>
          <p:cNvSpPr/>
          <p:nvPr userDrawn="1"/>
        </p:nvSpPr>
        <p:spPr>
          <a:xfrm>
            <a:off x="2771800" y="4074271"/>
            <a:ext cx="612068" cy="61206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1" name="Oval 23"/>
          <p:cNvSpPr/>
          <p:nvPr userDrawn="1"/>
        </p:nvSpPr>
        <p:spPr>
          <a:xfrm>
            <a:off x="2771800" y="4755261"/>
            <a:ext cx="612068" cy="61206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8" name="Заголовок 17"/>
          <p:cNvSpPr>
            <a:spLocks noGrp="1"/>
          </p:cNvSpPr>
          <p:nvPr>
            <p:ph type="title" hasCustomPrompt="1"/>
          </p:nvPr>
        </p:nvSpPr>
        <p:spPr>
          <a:xfrm>
            <a:off x="457200" y="274638"/>
            <a:ext cx="8229600" cy="994122"/>
          </a:xfrm>
        </p:spPr>
        <p:txBody>
          <a:bodyPr/>
          <a:lstStyle/>
          <a:p>
            <a:r>
              <a:rPr lang="en-US" dirty="0" smtClean="0"/>
              <a:t>Click to edit Master title style</a:t>
            </a:r>
            <a:endParaRPr lang="ru-RU" dirty="0"/>
          </a:p>
        </p:txBody>
      </p:sp>
      <p:sp>
        <p:nvSpPr>
          <p:cNvPr id="26" name="Текст 25"/>
          <p:cNvSpPr>
            <a:spLocks noGrp="1"/>
          </p:cNvSpPr>
          <p:nvPr>
            <p:ph type="body" sz="quarter" idx="12" hasCustomPrompt="1"/>
          </p:nvPr>
        </p:nvSpPr>
        <p:spPr>
          <a:xfrm>
            <a:off x="3383868" y="1396189"/>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21" name="Текст 25"/>
          <p:cNvSpPr>
            <a:spLocks noGrp="1"/>
          </p:cNvSpPr>
          <p:nvPr>
            <p:ph type="body" sz="quarter" idx="19" hasCustomPrompt="1"/>
          </p:nvPr>
        </p:nvSpPr>
        <p:spPr>
          <a:xfrm>
            <a:off x="3391128" y="2111366"/>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22" name="Текст 25"/>
          <p:cNvSpPr>
            <a:spLocks noGrp="1"/>
          </p:cNvSpPr>
          <p:nvPr>
            <p:ph type="body" sz="quarter" idx="20" hasCustomPrompt="1"/>
          </p:nvPr>
        </p:nvSpPr>
        <p:spPr>
          <a:xfrm>
            <a:off x="2807804" y="2096852"/>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en-US" dirty="0" smtClean="0"/>
              <a:t>2.</a:t>
            </a:r>
            <a:endParaRPr lang="ru-RU" dirty="0"/>
          </a:p>
        </p:txBody>
      </p:sp>
      <p:sp>
        <p:nvSpPr>
          <p:cNvPr id="23" name="Текст 25"/>
          <p:cNvSpPr>
            <a:spLocks noGrp="1"/>
          </p:cNvSpPr>
          <p:nvPr>
            <p:ph type="body" sz="quarter" idx="21" hasCustomPrompt="1"/>
          </p:nvPr>
        </p:nvSpPr>
        <p:spPr>
          <a:xfrm>
            <a:off x="3383868" y="2816932"/>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24" name="Текст 25"/>
          <p:cNvSpPr>
            <a:spLocks noGrp="1"/>
          </p:cNvSpPr>
          <p:nvPr>
            <p:ph type="body" sz="quarter" idx="22" hasCustomPrompt="1"/>
          </p:nvPr>
        </p:nvSpPr>
        <p:spPr>
          <a:xfrm>
            <a:off x="2800266" y="2795442"/>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en-US" dirty="0" smtClean="0"/>
              <a:t>3.</a:t>
            </a:r>
            <a:endParaRPr lang="ru-RU" dirty="0"/>
          </a:p>
        </p:txBody>
      </p:sp>
      <p:sp>
        <p:nvSpPr>
          <p:cNvPr id="25" name="Текст 25"/>
          <p:cNvSpPr>
            <a:spLocks noGrp="1"/>
          </p:cNvSpPr>
          <p:nvPr>
            <p:ph type="body" sz="quarter" idx="23" hasCustomPrompt="1"/>
          </p:nvPr>
        </p:nvSpPr>
        <p:spPr>
          <a:xfrm>
            <a:off x="3383868" y="3537012"/>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28" name="Текст 25"/>
          <p:cNvSpPr>
            <a:spLocks noGrp="1"/>
          </p:cNvSpPr>
          <p:nvPr>
            <p:ph type="body" sz="quarter" idx="25" hasCustomPrompt="1"/>
          </p:nvPr>
        </p:nvSpPr>
        <p:spPr>
          <a:xfrm>
            <a:off x="3383868" y="4228064"/>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35" name="Текст 25"/>
          <p:cNvSpPr>
            <a:spLocks noGrp="1"/>
          </p:cNvSpPr>
          <p:nvPr>
            <p:ph type="body" sz="quarter" idx="27" hasCustomPrompt="1"/>
          </p:nvPr>
        </p:nvSpPr>
        <p:spPr>
          <a:xfrm>
            <a:off x="3383868" y="4905164"/>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29" name="Текст 25"/>
          <p:cNvSpPr>
            <a:spLocks noGrp="1"/>
          </p:cNvSpPr>
          <p:nvPr>
            <p:ph type="body" sz="quarter" idx="29" hasCustomPrompt="1"/>
          </p:nvPr>
        </p:nvSpPr>
        <p:spPr>
          <a:xfrm>
            <a:off x="2793290" y="1376772"/>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t>1</a:t>
            </a:r>
            <a:r>
              <a:rPr lang="en-US" dirty="0" smtClean="0"/>
              <a:t>.</a:t>
            </a:r>
            <a:endParaRPr lang="ru-RU" dirty="0"/>
          </a:p>
        </p:txBody>
      </p:sp>
      <p:sp>
        <p:nvSpPr>
          <p:cNvPr id="30" name="Текст 25"/>
          <p:cNvSpPr>
            <a:spLocks noGrp="1"/>
          </p:cNvSpPr>
          <p:nvPr>
            <p:ph type="body" sz="quarter" idx="30" hasCustomPrompt="1"/>
          </p:nvPr>
        </p:nvSpPr>
        <p:spPr>
          <a:xfrm>
            <a:off x="2807804" y="4206574"/>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t>5</a:t>
            </a:r>
            <a:r>
              <a:rPr lang="en-US" dirty="0" smtClean="0"/>
              <a:t>.</a:t>
            </a:r>
            <a:endParaRPr lang="ru-RU" dirty="0"/>
          </a:p>
        </p:txBody>
      </p:sp>
      <p:sp>
        <p:nvSpPr>
          <p:cNvPr id="31" name="Текст 25"/>
          <p:cNvSpPr>
            <a:spLocks noGrp="1"/>
          </p:cNvSpPr>
          <p:nvPr>
            <p:ph type="body" sz="quarter" idx="31" hasCustomPrompt="1"/>
          </p:nvPr>
        </p:nvSpPr>
        <p:spPr>
          <a:xfrm>
            <a:off x="2800266" y="4890650"/>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t>6</a:t>
            </a:r>
            <a:r>
              <a:rPr lang="en-US" dirty="0" smtClean="0"/>
              <a:t>.</a:t>
            </a:r>
            <a:endParaRPr lang="ru-RU" dirty="0"/>
          </a:p>
        </p:txBody>
      </p:sp>
      <p:sp>
        <p:nvSpPr>
          <p:cNvPr id="32" name="Текст 25"/>
          <p:cNvSpPr>
            <a:spLocks noGrp="1"/>
          </p:cNvSpPr>
          <p:nvPr>
            <p:ph type="body" sz="quarter" idx="32" hasCustomPrompt="1"/>
          </p:nvPr>
        </p:nvSpPr>
        <p:spPr>
          <a:xfrm>
            <a:off x="2793290" y="3522416"/>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t>4</a:t>
            </a:r>
            <a:r>
              <a:rPr lang="en-US" dirty="0" smtClean="0"/>
              <a:t>.</a:t>
            </a:r>
            <a:endParaRPr lang="ru-RU" dirty="0"/>
          </a:p>
        </p:txBody>
      </p:sp>
    </p:spTree>
    <p:extLst>
      <p:ext uri="{BB962C8B-B14F-4D97-AF65-F5344CB8AC3E}">
        <p14:creationId xmlns:p14="http://schemas.microsoft.com/office/powerpoint/2010/main" val="38546444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List">
    <p:spTree>
      <p:nvGrpSpPr>
        <p:cNvPr id="1" name=""/>
        <p:cNvGrpSpPr/>
        <p:nvPr/>
      </p:nvGrpSpPr>
      <p:grpSpPr>
        <a:xfrm>
          <a:off x="0" y="0"/>
          <a:ext cx="0" cy="0"/>
          <a:chOff x="0" y="0"/>
          <a:chExt cx="0" cy="0"/>
        </a:xfrm>
      </p:grpSpPr>
      <p:sp>
        <p:nvSpPr>
          <p:cNvPr id="3" name="Нижний колонтитул 2"/>
          <p:cNvSpPr>
            <a:spLocks noGrp="1"/>
          </p:cNvSpPr>
          <p:nvPr>
            <p:ph type="ftr" sz="quarter" idx="10"/>
          </p:nvPr>
        </p:nvSpPr>
        <p:spPr/>
        <p:txBody>
          <a:bodyPr/>
          <a:lstStyle/>
          <a:p>
            <a:r>
              <a:rPr lang="en-US" smtClean="0"/>
              <a:t>Presentation title </a:t>
            </a:r>
            <a:endParaRPr lang="uk-UA" dirty="0"/>
          </a:p>
        </p:txBody>
      </p:sp>
      <p:sp>
        <p:nvSpPr>
          <p:cNvPr id="4" name="Номер слайда 3"/>
          <p:cNvSpPr>
            <a:spLocks noGrp="1"/>
          </p:cNvSpPr>
          <p:nvPr>
            <p:ph type="sldNum" sz="quarter" idx="11"/>
          </p:nvPr>
        </p:nvSpPr>
        <p:spPr/>
        <p:txBody>
          <a:bodyPr/>
          <a:lstStyle/>
          <a:p>
            <a:fld id="{881B8FEE-C9A9-474F-A6A0-26D3489255B4}" type="slidenum">
              <a:rPr lang="uk-UA" smtClean="0"/>
              <a:t>‹#›</a:t>
            </a:fld>
            <a:endParaRPr lang="uk-UA"/>
          </a:p>
        </p:txBody>
      </p:sp>
      <p:sp>
        <p:nvSpPr>
          <p:cNvPr id="6" name="Oval 4"/>
          <p:cNvSpPr/>
          <p:nvPr userDrawn="1"/>
        </p:nvSpPr>
        <p:spPr>
          <a:xfrm>
            <a:off x="2771800" y="1268760"/>
            <a:ext cx="612068" cy="6120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accent3"/>
              </a:solidFill>
            </a:endParaRPr>
          </a:p>
        </p:txBody>
      </p:sp>
      <p:sp>
        <p:nvSpPr>
          <p:cNvPr id="7" name="Oval 19"/>
          <p:cNvSpPr/>
          <p:nvPr userDrawn="1"/>
        </p:nvSpPr>
        <p:spPr>
          <a:xfrm>
            <a:off x="2771800" y="1978388"/>
            <a:ext cx="612068" cy="612068"/>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8" name="Oval 20"/>
          <p:cNvSpPr/>
          <p:nvPr userDrawn="1"/>
        </p:nvSpPr>
        <p:spPr>
          <a:xfrm>
            <a:off x="2771800" y="2688017"/>
            <a:ext cx="612068" cy="612068"/>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Oval 21"/>
          <p:cNvSpPr/>
          <p:nvPr userDrawn="1"/>
        </p:nvSpPr>
        <p:spPr>
          <a:xfrm>
            <a:off x="2771800" y="3387109"/>
            <a:ext cx="612068" cy="612068"/>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0" name="Oval 22"/>
          <p:cNvSpPr/>
          <p:nvPr userDrawn="1"/>
        </p:nvSpPr>
        <p:spPr>
          <a:xfrm>
            <a:off x="2771800" y="4074271"/>
            <a:ext cx="612068" cy="612068"/>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1" name="Oval 23"/>
          <p:cNvSpPr/>
          <p:nvPr userDrawn="1"/>
        </p:nvSpPr>
        <p:spPr>
          <a:xfrm>
            <a:off x="2771800" y="4755261"/>
            <a:ext cx="612068" cy="612068"/>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8" name="Заголовок 17"/>
          <p:cNvSpPr>
            <a:spLocks noGrp="1"/>
          </p:cNvSpPr>
          <p:nvPr>
            <p:ph type="title" hasCustomPrompt="1"/>
          </p:nvPr>
        </p:nvSpPr>
        <p:spPr/>
        <p:txBody>
          <a:bodyPr/>
          <a:lstStyle/>
          <a:p>
            <a:r>
              <a:rPr lang="en-US" dirty="0" smtClean="0"/>
              <a:t>Click to edit Master title style</a:t>
            </a:r>
            <a:endParaRPr lang="ru-RU" dirty="0"/>
          </a:p>
        </p:txBody>
      </p:sp>
      <p:sp>
        <p:nvSpPr>
          <p:cNvPr id="46" name="Текст 25"/>
          <p:cNvSpPr>
            <a:spLocks noGrp="1"/>
          </p:cNvSpPr>
          <p:nvPr>
            <p:ph type="body" sz="quarter" idx="12" hasCustomPrompt="1"/>
          </p:nvPr>
        </p:nvSpPr>
        <p:spPr>
          <a:xfrm>
            <a:off x="3383868" y="1396189"/>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47" name="Текст 25"/>
          <p:cNvSpPr>
            <a:spLocks noGrp="1"/>
          </p:cNvSpPr>
          <p:nvPr>
            <p:ph type="body" sz="quarter" idx="19" hasCustomPrompt="1"/>
          </p:nvPr>
        </p:nvSpPr>
        <p:spPr>
          <a:xfrm>
            <a:off x="3391128" y="2111366"/>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48" name="Текст 25"/>
          <p:cNvSpPr>
            <a:spLocks noGrp="1"/>
          </p:cNvSpPr>
          <p:nvPr>
            <p:ph type="body" sz="quarter" idx="20" hasCustomPrompt="1"/>
          </p:nvPr>
        </p:nvSpPr>
        <p:spPr>
          <a:xfrm>
            <a:off x="2807804" y="2096852"/>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en-US" dirty="0" smtClean="0"/>
              <a:t>2.</a:t>
            </a:r>
            <a:endParaRPr lang="ru-RU" dirty="0"/>
          </a:p>
        </p:txBody>
      </p:sp>
      <p:sp>
        <p:nvSpPr>
          <p:cNvPr id="49" name="Текст 25"/>
          <p:cNvSpPr>
            <a:spLocks noGrp="1"/>
          </p:cNvSpPr>
          <p:nvPr>
            <p:ph type="body" sz="quarter" idx="21" hasCustomPrompt="1"/>
          </p:nvPr>
        </p:nvSpPr>
        <p:spPr>
          <a:xfrm>
            <a:off x="3383868" y="2816932"/>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50" name="Текст 25"/>
          <p:cNvSpPr>
            <a:spLocks noGrp="1"/>
          </p:cNvSpPr>
          <p:nvPr>
            <p:ph type="body" sz="quarter" idx="22" hasCustomPrompt="1"/>
          </p:nvPr>
        </p:nvSpPr>
        <p:spPr>
          <a:xfrm>
            <a:off x="2800266" y="2795442"/>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en-US" dirty="0" smtClean="0"/>
              <a:t>3.</a:t>
            </a:r>
            <a:endParaRPr lang="ru-RU" dirty="0"/>
          </a:p>
        </p:txBody>
      </p:sp>
      <p:sp>
        <p:nvSpPr>
          <p:cNvPr id="51" name="Текст 25"/>
          <p:cNvSpPr>
            <a:spLocks noGrp="1"/>
          </p:cNvSpPr>
          <p:nvPr>
            <p:ph type="body" sz="quarter" idx="23" hasCustomPrompt="1"/>
          </p:nvPr>
        </p:nvSpPr>
        <p:spPr>
          <a:xfrm>
            <a:off x="3383868" y="3537012"/>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52" name="Текст 25"/>
          <p:cNvSpPr>
            <a:spLocks noGrp="1"/>
          </p:cNvSpPr>
          <p:nvPr>
            <p:ph type="body" sz="quarter" idx="25" hasCustomPrompt="1"/>
          </p:nvPr>
        </p:nvSpPr>
        <p:spPr>
          <a:xfrm>
            <a:off x="3383868" y="4228064"/>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53" name="Текст 25"/>
          <p:cNvSpPr>
            <a:spLocks noGrp="1"/>
          </p:cNvSpPr>
          <p:nvPr>
            <p:ph type="body" sz="quarter" idx="27" hasCustomPrompt="1"/>
          </p:nvPr>
        </p:nvSpPr>
        <p:spPr>
          <a:xfrm>
            <a:off x="3383868" y="4905164"/>
            <a:ext cx="5508612" cy="468052"/>
          </a:xfrm>
        </p:spPr>
        <p:txBody>
          <a:bodyPr/>
          <a:lstStyle>
            <a:lvl1pPr marL="0" marR="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cap="all" baseline="0"/>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de-DE" dirty="0" smtClean="0">
                <a:solidFill>
                  <a:schemeClr val="tx1"/>
                </a:solidFill>
              </a:rPr>
              <a:t>OVERVIEW</a:t>
            </a:r>
            <a:endParaRPr lang="ru-RU" dirty="0"/>
          </a:p>
        </p:txBody>
      </p:sp>
      <p:sp>
        <p:nvSpPr>
          <p:cNvPr id="54" name="Текст 25"/>
          <p:cNvSpPr>
            <a:spLocks noGrp="1"/>
          </p:cNvSpPr>
          <p:nvPr>
            <p:ph type="body" sz="quarter" idx="29" hasCustomPrompt="1"/>
          </p:nvPr>
        </p:nvSpPr>
        <p:spPr>
          <a:xfrm>
            <a:off x="2793290" y="1376772"/>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t>1</a:t>
            </a:r>
            <a:r>
              <a:rPr lang="en-US" dirty="0" smtClean="0"/>
              <a:t>.</a:t>
            </a:r>
            <a:endParaRPr lang="ru-RU" dirty="0"/>
          </a:p>
        </p:txBody>
      </p:sp>
      <p:sp>
        <p:nvSpPr>
          <p:cNvPr id="55" name="Текст 25"/>
          <p:cNvSpPr>
            <a:spLocks noGrp="1"/>
          </p:cNvSpPr>
          <p:nvPr>
            <p:ph type="body" sz="quarter" idx="30" hasCustomPrompt="1"/>
          </p:nvPr>
        </p:nvSpPr>
        <p:spPr>
          <a:xfrm>
            <a:off x="2807804" y="4206574"/>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t>5</a:t>
            </a:r>
            <a:r>
              <a:rPr lang="en-US" dirty="0" smtClean="0"/>
              <a:t>.</a:t>
            </a:r>
            <a:endParaRPr lang="ru-RU" dirty="0"/>
          </a:p>
        </p:txBody>
      </p:sp>
      <p:sp>
        <p:nvSpPr>
          <p:cNvPr id="56" name="Текст 25"/>
          <p:cNvSpPr>
            <a:spLocks noGrp="1"/>
          </p:cNvSpPr>
          <p:nvPr>
            <p:ph type="body" sz="quarter" idx="31" hasCustomPrompt="1"/>
          </p:nvPr>
        </p:nvSpPr>
        <p:spPr>
          <a:xfrm>
            <a:off x="2800266" y="4890650"/>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t>6</a:t>
            </a:r>
            <a:r>
              <a:rPr lang="en-US" dirty="0" smtClean="0"/>
              <a:t>.</a:t>
            </a:r>
            <a:endParaRPr lang="ru-RU" dirty="0"/>
          </a:p>
        </p:txBody>
      </p:sp>
      <p:sp>
        <p:nvSpPr>
          <p:cNvPr id="57" name="Текст 25"/>
          <p:cNvSpPr>
            <a:spLocks noGrp="1"/>
          </p:cNvSpPr>
          <p:nvPr>
            <p:ph type="body" sz="quarter" idx="32" hasCustomPrompt="1"/>
          </p:nvPr>
        </p:nvSpPr>
        <p:spPr>
          <a:xfrm>
            <a:off x="2793290" y="3522416"/>
            <a:ext cx="612068" cy="468052"/>
          </a:xfrm>
        </p:spPr>
        <p:txBody>
          <a:bodyPr/>
          <a:lstStyle>
            <a:lvl1pPr marL="0" marR="0" indent="0" algn="ctr"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chemeClr val="tx2"/>
              </a:buClr>
              <a:buSzPct val="150000"/>
              <a:buFont typeface="Arial" pitchFamily="34" charset="0"/>
              <a:buNone/>
              <a:tabLst/>
              <a:defRPr/>
            </a:pPr>
            <a:r>
              <a:rPr lang="ru-RU" dirty="0" smtClean="0"/>
              <a:t>4</a:t>
            </a:r>
            <a:r>
              <a:rPr lang="en-US" dirty="0" smtClean="0"/>
              <a:t>.</a:t>
            </a:r>
            <a:endParaRPr lang="ru-RU" dirty="0"/>
          </a:p>
        </p:txBody>
      </p:sp>
    </p:spTree>
    <p:extLst>
      <p:ext uri="{BB962C8B-B14F-4D97-AF65-F5344CB8AC3E}">
        <p14:creationId xmlns:p14="http://schemas.microsoft.com/office/powerpoint/2010/main" val="28156488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Content_One_Ful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uk-UA" dirty="0"/>
          </a:p>
        </p:txBody>
      </p:sp>
      <p:sp>
        <p:nvSpPr>
          <p:cNvPr id="3" name="Content Placeholder 2"/>
          <p:cNvSpPr>
            <a:spLocks noGrp="1"/>
          </p:cNvSpPr>
          <p:nvPr>
            <p:ph idx="1" hasCustomPrompt="1"/>
          </p:nvPr>
        </p:nvSpPr>
        <p:spPr/>
        <p:txBody>
          <a:bodyPr/>
          <a:lstStyle>
            <a:lvl1pPr marL="177800" indent="-177800">
              <a:buSzPct val="100000"/>
              <a:buFont typeface="Wingdings 2" pitchFamily="18" charset="2"/>
              <a:buChar char=""/>
              <a:defRPr baseline="0"/>
            </a:lvl1pPr>
            <a:lvl2pPr marL="627063" indent="-169863">
              <a:buSzPct val="100000"/>
              <a:buFont typeface="Wingdings 2" pitchFamily="18" charset="2"/>
              <a:buChar char=""/>
              <a:defRPr/>
            </a:lvl2pPr>
            <a:lvl3pPr marL="1077913" indent="-163513">
              <a:buSzPct val="100000"/>
              <a:buFont typeface="Wingdings 2" pitchFamily="18" charset="2"/>
              <a:buChar char=""/>
              <a:defRPr/>
            </a:lvl3pPr>
            <a:lvl4pPr marL="1528763" indent="-157163">
              <a:buSzPct val="100000"/>
              <a:buFont typeface="Wingdings 2" pitchFamily="18" charset="2"/>
              <a:buChar char=""/>
              <a:defRPr/>
            </a:lvl4pPr>
            <a:lvl5pPr marL="1979613" indent="-150813">
              <a:buSzPct val="100000"/>
              <a:buFont typeface="Wingdings 2" pitchFamily="18" charset="2"/>
              <a:buChar char=""/>
              <a:defRPr/>
            </a:lvl5pPr>
          </a:lstStyle>
          <a:p>
            <a:pPr lvl="0"/>
            <a:r>
              <a:rPr lang="en-US" dirty="0" smtClean="0"/>
              <a:t>Click to edit TEXT</a:t>
            </a:r>
            <a:endParaRPr lang="uk-UA" dirty="0"/>
          </a:p>
        </p:txBody>
      </p:sp>
      <p:sp>
        <p:nvSpPr>
          <p:cNvPr id="5" name="Footer Placeholder 4"/>
          <p:cNvSpPr>
            <a:spLocks noGrp="1"/>
          </p:cNvSpPr>
          <p:nvPr>
            <p:ph type="ftr" sz="quarter" idx="11"/>
          </p:nvPr>
        </p:nvSpPr>
        <p:spPr/>
        <p:txBody>
          <a:bodyPr/>
          <a:lstStyle/>
          <a:p>
            <a:r>
              <a:rPr lang="en-US" smtClean="0"/>
              <a:t>Presentation title </a:t>
            </a:r>
            <a:endParaRPr lang="uk-UA" dirty="0"/>
          </a:p>
        </p:txBody>
      </p:sp>
      <p:sp>
        <p:nvSpPr>
          <p:cNvPr id="6" name="Slide Number Placeholder 5"/>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1022044093"/>
      </p:ext>
    </p:extLst>
  </p:cSld>
  <p:clrMapOvr>
    <a:masterClrMapping/>
  </p:clrMapOvr>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1_Content_One_Lef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042792" cy="1143000"/>
          </a:xfrm>
        </p:spPr>
        <p:txBody>
          <a:bodyPr/>
          <a:lstStyle/>
          <a:p>
            <a:r>
              <a:rPr lang="ru-RU" smtClean="0"/>
              <a:t>Образец заголовка</a:t>
            </a:r>
            <a:endParaRPr lang="uk-UA" dirty="0"/>
          </a:p>
        </p:txBody>
      </p:sp>
      <p:sp>
        <p:nvSpPr>
          <p:cNvPr id="3" name="Content Placeholder 2"/>
          <p:cNvSpPr>
            <a:spLocks noGrp="1"/>
          </p:cNvSpPr>
          <p:nvPr>
            <p:ph sz="half" idx="1" hasCustomPrompt="1"/>
          </p:nvPr>
        </p:nvSpPr>
        <p:spPr>
          <a:xfrm>
            <a:off x="457200" y="1600200"/>
            <a:ext cx="4038600" cy="4525963"/>
          </a:xfrm>
        </p:spPr>
        <p:txBody>
          <a:bodyPr>
            <a:normAutofit/>
          </a:bodyPr>
          <a:lstStyle>
            <a:lvl1pPr marL="177800" indent="-177800">
              <a:buSzPct val="100000"/>
              <a:buFont typeface="Wingdings 2" pitchFamily="18" charset="2"/>
              <a:buChar char=""/>
              <a:defRPr sz="1800">
                <a:solidFill>
                  <a:schemeClr val="tx1"/>
                </a:solidFill>
              </a:defRPr>
            </a:lvl1pPr>
            <a:lvl2pPr marL="627063" indent="-169863">
              <a:buSzPct val="100000"/>
              <a:buFont typeface="Wingdings 2" pitchFamily="18" charset="2"/>
              <a:buChar char=""/>
              <a:defRPr sz="1600">
                <a:solidFill>
                  <a:schemeClr val="tx1"/>
                </a:solidFill>
              </a:defRPr>
            </a:lvl2pPr>
            <a:lvl3pPr marL="1077913" indent="-163513">
              <a:buSzPct val="100000"/>
              <a:buFont typeface="Wingdings 2" pitchFamily="18" charset="2"/>
              <a:buChar char=""/>
              <a:defRPr sz="1600">
                <a:solidFill>
                  <a:schemeClr val="tx1"/>
                </a:solidFill>
              </a:defRPr>
            </a:lvl3pPr>
            <a:lvl4pPr marL="1528763" indent="-157163">
              <a:buSzPct val="100000"/>
              <a:buFont typeface="Wingdings 2" pitchFamily="18" charset="2"/>
              <a:buChar char=""/>
              <a:defRPr sz="1600">
                <a:solidFill>
                  <a:schemeClr val="tx1"/>
                </a:solidFill>
              </a:defRPr>
            </a:lvl4pPr>
            <a:lvl5pPr marL="1979613" indent="-150813">
              <a:buSzPct val="100000"/>
              <a:buFont typeface="Wingdings 2" pitchFamily="18" charset="2"/>
              <a:buChar char=""/>
              <a:defRPr sz="1600">
                <a:solidFill>
                  <a:schemeClr val="tx1"/>
                </a:solidFill>
              </a:defRPr>
            </a:lvl5pPr>
            <a:lvl6pPr>
              <a:defRPr sz="1800"/>
            </a:lvl6pPr>
            <a:lvl7pPr>
              <a:defRPr sz="1800"/>
            </a:lvl7pPr>
            <a:lvl8pPr>
              <a:defRPr sz="1800"/>
            </a:lvl8pPr>
            <a:lvl9pPr>
              <a:defRPr sz="1800"/>
            </a:lvl9pPr>
          </a:lstStyle>
          <a:p>
            <a:pPr lvl="0"/>
            <a:r>
              <a:rPr lang="en-US" dirty="0" smtClean="0"/>
              <a:t>Click to edit TEXT</a:t>
            </a:r>
            <a:endParaRPr lang="uk-UA" dirty="0"/>
          </a:p>
        </p:txBody>
      </p:sp>
      <p:sp>
        <p:nvSpPr>
          <p:cNvPr id="6" name="Footer Placeholder 5"/>
          <p:cNvSpPr>
            <a:spLocks noGrp="1"/>
          </p:cNvSpPr>
          <p:nvPr>
            <p:ph type="ftr" sz="quarter" idx="11"/>
          </p:nvPr>
        </p:nvSpPr>
        <p:spPr/>
        <p:txBody>
          <a:bodyPr/>
          <a:lstStyle/>
          <a:p>
            <a:r>
              <a:rPr lang="en-US" smtClean="0"/>
              <a:t>Presentation title </a:t>
            </a:r>
            <a:endParaRPr lang="uk-UA"/>
          </a:p>
        </p:txBody>
      </p:sp>
      <p:sp>
        <p:nvSpPr>
          <p:cNvPr id="7" name="Slide Number Placeholder 6"/>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20172892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_Content_Tw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uk-UA" dirty="0"/>
          </a:p>
        </p:txBody>
      </p:sp>
      <p:sp>
        <p:nvSpPr>
          <p:cNvPr id="3" name="Content Placeholder 2"/>
          <p:cNvSpPr>
            <a:spLocks noGrp="1"/>
          </p:cNvSpPr>
          <p:nvPr>
            <p:ph sz="half" idx="1" hasCustomPrompt="1"/>
          </p:nvPr>
        </p:nvSpPr>
        <p:spPr>
          <a:xfrm>
            <a:off x="457200" y="1600200"/>
            <a:ext cx="4038600" cy="4525963"/>
          </a:xfrm>
        </p:spPr>
        <p:txBody>
          <a:bodyPr>
            <a:normAutofit/>
          </a:bodyPr>
          <a:lstStyle>
            <a:lvl1pPr marL="177800" indent="-177800">
              <a:buSzPct val="100000"/>
              <a:buFont typeface="Wingdings 2" pitchFamily="18" charset="2"/>
              <a:buChar char=""/>
              <a:defRPr sz="1800">
                <a:solidFill>
                  <a:schemeClr val="tx1"/>
                </a:solidFill>
              </a:defRPr>
            </a:lvl1pPr>
            <a:lvl2pPr marL="627063" indent="-169863">
              <a:buSzPct val="100000"/>
              <a:buFont typeface="Wingdings 2" pitchFamily="18" charset="2"/>
              <a:buChar char=""/>
              <a:defRPr sz="1600">
                <a:solidFill>
                  <a:schemeClr val="tx1"/>
                </a:solidFill>
              </a:defRPr>
            </a:lvl2pPr>
            <a:lvl3pPr marL="1077913" indent="-163513">
              <a:buSzPct val="100000"/>
              <a:buFont typeface="Wingdings 2" pitchFamily="18" charset="2"/>
              <a:buChar char=""/>
              <a:defRPr sz="1600">
                <a:solidFill>
                  <a:schemeClr val="tx1"/>
                </a:solidFill>
              </a:defRPr>
            </a:lvl3pPr>
            <a:lvl4pPr marL="1528763" indent="-157163">
              <a:buSzPct val="100000"/>
              <a:buFont typeface="Wingdings 2" pitchFamily="18" charset="2"/>
              <a:buChar char=""/>
              <a:defRPr sz="1600">
                <a:solidFill>
                  <a:schemeClr val="tx1"/>
                </a:solidFill>
              </a:defRPr>
            </a:lvl4pPr>
            <a:lvl5pPr marL="1979613" indent="-150813">
              <a:buSzPct val="100000"/>
              <a:buFont typeface="Wingdings 2" pitchFamily="18" charset="2"/>
              <a:buChar char=""/>
              <a:defRPr sz="1600">
                <a:solidFill>
                  <a:schemeClr val="tx1"/>
                </a:solidFill>
              </a:defRPr>
            </a:lvl5pPr>
            <a:lvl6pPr>
              <a:defRPr sz="1800"/>
            </a:lvl6pPr>
            <a:lvl7pPr>
              <a:defRPr sz="1800"/>
            </a:lvl7pPr>
            <a:lvl8pPr>
              <a:defRPr sz="1800"/>
            </a:lvl8pPr>
            <a:lvl9pPr>
              <a:defRPr sz="1800"/>
            </a:lvl9pPr>
          </a:lstStyle>
          <a:p>
            <a:pPr lvl="0"/>
            <a:r>
              <a:rPr lang="en-US" dirty="0" smtClean="0"/>
              <a:t>Click to edit TEXT</a:t>
            </a:r>
            <a:endParaRPr lang="uk-UA" dirty="0"/>
          </a:p>
        </p:txBody>
      </p:sp>
      <p:sp>
        <p:nvSpPr>
          <p:cNvPr id="4" name="Content Placeholder 3"/>
          <p:cNvSpPr>
            <a:spLocks noGrp="1"/>
          </p:cNvSpPr>
          <p:nvPr>
            <p:ph sz="half" idx="2" hasCustomPrompt="1"/>
          </p:nvPr>
        </p:nvSpPr>
        <p:spPr>
          <a:xfrm>
            <a:off x="4648200" y="1600200"/>
            <a:ext cx="4038600" cy="4525963"/>
          </a:xfrm>
        </p:spPr>
        <p:txBody>
          <a:bodyPr>
            <a:normAutofit/>
          </a:bodyPr>
          <a:lstStyle>
            <a:lvl1pPr marL="177800" indent="-177800">
              <a:buSzPct val="100000"/>
              <a:buFont typeface="Wingdings 2" pitchFamily="18" charset="2"/>
              <a:buChar char=""/>
              <a:defRPr sz="1800"/>
            </a:lvl1pPr>
            <a:lvl2pPr marL="627063" indent="-169863">
              <a:buSzPct val="100000"/>
              <a:buFont typeface="Wingdings 2" pitchFamily="18" charset="2"/>
              <a:buChar char=""/>
              <a:defRPr sz="1600"/>
            </a:lvl2pPr>
            <a:lvl3pPr marL="1077913" indent="-163513">
              <a:buSzPct val="100000"/>
              <a:buFont typeface="Wingdings 2" pitchFamily="18" charset="2"/>
              <a:buChar char=""/>
              <a:defRPr sz="1600"/>
            </a:lvl3pPr>
            <a:lvl4pPr marL="1528763" indent="-157163">
              <a:buSzPct val="100000"/>
              <a:buFont typeface="Wingdings 2" pitchFamily="18" charset="2"/>
              <a:buChar char=""/>
              <a:defRPr sz="1600"/>
            </a:lvl4pPr>
            <a:lvl5pPr marL="1979613" indent="-150813">
              <a:buSzPct val="100000"/>
              <a:buFont typeface="Wingdings 2" pitchFamily="18" charset="2"/>
              <a:buChar char=""/>
              <a:defRPr sz="1600"/>
            </a:lvl5pPr>
            <a:lvl6pPr>
              <a:defRPr sz="1800"/>
            </a:lvl6pPr>
            <a:lvl7pPr>
              <a:defRPr sz="1800"/>
            </a:lvl7pPr>
            <a:lvl8pPr>
              <a:defRPr sz="1800"/>
            </a:lvl8pPr>
            <a:lvl9pPr>
              <a:defRPr sz="1800"/>
            </a:lvl9pPr>
          </a:lstStyle>
          <a:p>
            <a:pPr lvl="0"/>
            <a:r>
              <a:rPr lang="en-US" dirty="0" smtClean="0"/>
              <a:t>Click to edit TEXT</a:t>
            </a:r>
            <a:endParaRPr lang="uk-UA" dirty="0"/>
          </a:p>
        </p:txBody>
      </p:sp>
      <p:sp>
        <p:nvSpPr>
          <p:cNvPr id="6" name="Footer Placeholder 5"/>
          <p:cNvSpPr>
            <a:spLocks noGrp="1"/>
          </p:cNvSpPr>
          <p:nvPr>
            <p:ph type="ftr" sz="quarter" idx="11"/>
          </p:nvPr>
        </p:nvSpPr>
        <p:spPr/>
        <p:txBody>
          <a:bodyPr/>
          <a:lstStyle/>
          <a:p>
            <a:r>
              <a:rPr lang="en-US" smtClean="0"/>
              <a:t>Presentation title </a:t>
            </a:r>
            <a:endParaRPr lang="uk-UA" dirty="0"/>
          </a:p>
        </p:txBody>
      </p:sp>
      <p:sp>
        <p:nvSpPr>
          <p:cNvPr id="7" name="Slide Number Placeholder 6"/>
          <p:cNvSpPr>
            <a:spLocks noGrp="1"/>
          </p:cNvSpPr>
          <p:nvPr>
            <p:ph type="sldNum" sz="quarter" idx="12"/>
          </p:nvPr>
        </p:nvSpPr>
        <p:spPr/>
        <p:txBody>
          <a:bodyPr/>
          <a:lstStyle/>
          <a:p>
            <a:fld id="{881B8FEE-C9A9-474F-A6A0-26D3489255B4}" type="slidenum">
              <a:rPr lang="uk-UA" smtClean="0"/>
              <a:t>‹#›</a:t>
            </a:fld>
            <a:endParaRPr lang="uk-UA"/>
          </a:p>
        </p:txBody>
      </p:sp>
    </p:spTree>
    <p:extLst>
      <p:ext uri="{BB962C8B-B14F-4D97-AF65-F5344CB8AC3E}">
        <p14:creationId xmlns:p14="http://schemas.microsoft.com/office/powerpoint/2010/main" val="2942654136"/>
      </p:ext>
    </p:extLst>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38.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3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uk-UA"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Presentation title </a:t>
            </a:r>
            <a:endParaRPr lang="uk-UA"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1B8FEE-C9A9-474F-A6A0-26D3489255B4}" type="slidenum">
              <a:rPr lang="uk-UA" smtClean="0"/>
              <a:t>‹#›</a:t>
            </a:fld>
            <a:endParaRPr lang="uk-UA"/>
          </a:p>
        </p:txBody>
      </p:sp>
      <p:pic>
        <p:nvPicPr>
          <p:cNvPr id="4" name="Picture 3"/>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70445" y="6222826"/>
            <a:ext cx="1762125" cy="590550"/>
          </a:xfrm>
          <a:prstGeom prst="rect">
            <a:avLst/>
          </a:prstGeom>
        </p:spPr>
      </p:pic>
      <p:pic>
        <p:nvPicPr>
          <p:cNvPr id="8" name="Picture 8"/>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pic>
        <p:nvPicPr>
          <p:cNvPr id="10" name="Picture 3"/>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70445" y="6222826"/>
            <a:ext cx="1762125" cy="590550"/>
          </a:xfrm>
          <a:prstGeom prst="rect">
            <a:avLst/>
          </a:prstGeom>
        </p:spPr>
      </p:pic>
    </p:spTree>
    <p:extLst>
      <p:ext uri="{BB962C8B-B14F-4D97-AF65-F5344CB8AC3E}">
        <p14:creationId xmlns:p14="http://schemas.microsoft.com/office/powerpoint/2010/main" val="3063157290"/>
      </p:ext>
    </p:extLst>
  </p:cSld>
  <p:clrMap bg1="lt1" tx1="dk1" bg2="lt2" tx2="dk2" accent1="accent1" accent2="accent2" accent3="accent3" accent4="accent4" accent5="accent5" accent6="accent6" hlink="hlink" folHlink="folHlink"/>
  <p:sldLayoutIdLst>
    <p:sldLayoutId id="2147483821" r:id="rId1"/>
    <p:sldLayoutId id="2147483780" r:id="rId2"/>
    <p:sldLayoutId id="2147483763" r:id="rId3"/>
    <p:sldLayoutId id="2147483816" r:id="rId4"/>
    <p:sldLayoutId id="2147483812" r:id="rId5"/>
    <p:sldLayoutId id="2147483813" r:id="rId6"/>
    <p:sldLayoutId id="2147483769" r:id="rId7"/>
    <p:sldLayoutId id="2147483776" r:id="rId8"/>
    <p:sldLayoutId id="2147483775" r:id="rId9"/>
    <p:sldLayoutId id="2147483777" r:id="rId10"/>
    <p:sldLayoutId id="2147483778" r:id="rId11"/>
    <p:sldLayoutId id="2147483788" r:id="rId12"/>
    <p:sldLayoutId id="2147483789" r:id="rId13"/>
    <p:sldLayoutId id="2147483815" r:id="rId14"/>
    <p:sldLayoutId id="2147483758" r:id="rId15"/>
    <p:sldLayoutId id="2147483760" r:id="rId16"/>
    <p:sldLayoutId id="2147483779" r:id="rId17"/>
    <p:sldLayoutId id="2147483761" r:id="rId18"/>
    <p:sldLayoutId id="2147483762" r:id="rId19"/>
    <p:sldLayoutId id="2147483781" r:id="rId20"/>
    <p:sldLayoutId id="2147483786" r:id="rId21"/>
    <p:sldLayoutId id="2147483787" r:id="rId22"/>
    <p:sldLayoutId id="2147483677" r:id="rId23"/>
    <p:sldLayoutId id="2147483814" r:id="rId24"/>
    <p:sldLayoutId id="2147483770" r:id="rId25"/>
    <p:sldLayoutId id="2147483822" r:id="rId26"/>
    <p:sldLayoutId id="2147483823" r:id="rId27"/>
    <p:sldLayoutId id="2147483782" r:id="rId28"/>
    <p:sldLayoutId id="2147483757" r:id="rId29"/>
    <p:sldLayoutId id="2147483784" r:id="rId30"/>
    <p:sldLayoutId id="2147483755" r:id="rId31"/>
    <p:sldLayoutId id="2147483785" r:id="rId32"/>
    <p:sldLayoutId id="2147483674" r:id="rId33"/>
    <p:sldLayoutId id="2147483663" r:id="rId34"/>
    <p:sldLayoutId id="2147483672" r:id="rId35"/>
    <p:sldLayoutId id="2147483673" r:id="rId36"/>
    <p:sldLayoutId id="2147483824" r:id="rId37"/>
  </p:sldLayoutIdLst>
  <p:timing>
    <p:tnLst>
      <p:par>
        <p:cTn id="1" dur="indefinite" restart="never" nodeType="tmRoot"/>
      </p:par>
    </p:tnLst>
  </p:timing>
  <p:hf hdr="0" dt="0"/>
  <p:txStyles>
    <p:titleStyle>
      <a:lvl1pPr algn="l" defTabSz="914400" rtl="0" eaLnBrk="1" latinLnBrk="0" hangingPunct="1">
        <a:spcBef>
          <a:spcPct val="0"/>
        </a:spcBef>
        <a:buNone/>
        <a:defRPr sz="3200" b="1" kern="1200">
          <a:solidFill>
            <a:schemeClr val="tx2"/>
          </a:solidFill>
          <a:latin typeface="+mj-lt"/>
          <a:ea typeface="+mj-ea"/>
          <a:cs typeface="+mj-cs"/>
        </a:defRPr>
      </a:lvl1pPr>
    </p:titleStyle>
    <p:bodyStyle>
      <a:lvl1pPr marL="177800" indent="-177800" algn="l" defTabSz="914400" rtl="0" eaLnBrk="1" latinLnBrk="0" hangingPunct="1">
        <a:spcBef>
          <a:spcPct val="20000"/>
        </a:spcBef>
        <a:buClr>
          <a:schemeClr val="tx2"/>
        </a:buClr>
        <a:buSzPct val="150000"/>
        <a:buFont typeface="Arial" pitchFamily="34" charset="0"/>
        <a:buChar char="•"/>
        <a:defRPr sz="1800" kern="1200">
          <a:solidFill>
            <a:schemeClr val="tx1"/>
          </a:solidFill>
          <a:latin typeface="+mn-lt"/>
          <a:ea typeface="+mn-ea"/>
          <a:cs typeface="+mn-cs"/>
        </a:defRPr>
      </a:lvl1pPr>
      <a:lvl2pPr marL="627063" indent="-169863" algn="l" defTabSz="914400" rtl="0" eaLnBrk="1" latinLnBrk="0" hangingPunct="1">
        <a:spcBef>
          <a:spcPct val="20000"/>
        </a:spcBef>
        <a:buClr>
          <a:schemeClr val="tx2"/>
        </a:buClr>
        <a:buSzPct val="150000"/>
        <a:buFont typeface="Arial" pitchFamily="34" charset="0"/>
        <a:buChar char="•"/>
        <a:defRPr sz="1600" kern="1200">
          <a:solidFill>
            <a:schemeClr val="tx1"/>
          </a:solidFill>
          <a:latin typeface="+mn-lt"/>
          <a:ea typeface="+mn-ea"/>
          <a:cs typeface="+mn-cs"/>
        </a:defRPr>
      </a:lvl2pPr>
      <a:lvl3pPr marL="1077913" indent="-163513" algn="l" defTabSz="914400" rtl="0" eaLnBrk="1" latinLnBrk="0" hangingPunct="1">
        <a:spcBef>
          <a:spcPct val="20000"/>
        </a:spcBef>
        <a:buClr>
          <a:schemeClr val="tx2"/>
        </a:buClr>
        <a:buSzPct val="150000"/>
        <a:buFont typeface="Arial" pitchFamily="34" charset="0"/>
        <a:buChar char="•"/>
        <a:defRPr sz="1600" kern="1200">
          <a:solidFill>
            <a:schemeClr val="tx1"/>
          </a:solidFill>
          <a:latin typeface="+mn-lt"/>
          <a:ea typeface="+mn-ea"/>
          <a:cs typeface="+mn-cs"/>
        </a:defRPr>
      </a:lvl3pPr>
      <a:lvl4pPr marL="1528763" indent="-157163" algn="l" defTabSz="914400" rtl="0" eaLnBrk="1" latinLnBrk="0" hangingPunct="1">
        <a:spcBef>
          <a:spcPct val="20000"/>
        </a:spcBef>
        <a:buClr>
          <a:schemeClr val="tx2"/>
        </a:buClr>
        <a:buSzPct val="150000"/>
        <a:buFont typeface="Arial" pitchFamily="34" charset="0"/>
        <a:buChar char="•"/>
        <a:defRPr sz="1600" kern="1200">
          <a:solidFill>
            <a:schemeClr val="tx1"/>
          </a:solidFill>
          <a:latin typeface="+mn-lt"/>
          <a:ea typeface="+mn-ea"/>
          <a:cs typeface="+mn-cs"/>
        </a:defRPr>
      </a:lvl4pPr>
      <a:lvl5pPr marL="1979613" indent="-150813" algn="l" defTabSz="914400" rtl="0" eaLnBrk="1" latinLnBrk="0" hangingPunct="1">
        <a:spcBef>
          <a:spcPct val="20000"/>
        </a:spcBef>
        <a:buClr>
          <a:schemeClr val="tx2"/>
        </a:buClr>
        <a:buSzPct val="15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8"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3" y="0"/>
            <a:ext cx="9141393" cy="6858000"/>
          </a:xfrm>
          <a:prstGeom prst="rect">
            <a:avLst/>
          </a:prstGeom>
        </p:spPr>
      </p:pic>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11B7A-7C05-4EA3-909B-9D02F34AEBE2}" type="slidenum">
              <a:rPr lang="ru-RU" smtClean="0"/>
              <a:t>‹#›</a:t>
            </a:fld>
            <a:endParaRPr lang="ru-RU"/>
          </a:p>
        </p:txBody>
      </p:sp>
      <p:pic>
        <p:nvPicPr>
          <p:cNvPr id="9"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445" y="6222826"/>
            <a:ext cx="1762125" cy="590550"/>
          </a:xfrm>
          <a:prstGeom prst="rect">
            <a:avLst/>
          </a:prstGeom>
        </p:spPr>
      </p:pic>
    </p:spTree>
    <p:extLst>
      <p:ext uri="{BB962C8B-B14F-4D97-AF65-F5344CB8AC3E}">
        <p14:creationId xmlns:p14="http://schemas.microsoft.com/office/powerpoint/2010/main" val="1232303821"/>
      </p:ext>
    </p:extLst>
  </p:cSld>
  <p:clrMap bg1="lt1" tx1="dk1" bg2="lt2" tx2="dk2" accent1="accent1" accent2="accent2" accent3="accent3" accent4="accent4" accent5="accent5" accent6="accent6" hlink="hlink" folHlink="folHlink"/>
  <p:sldLayoutIdLst>
    <p:sldLayoutId id="2147483818" r:id="rId1"/>
  </p:sldLayoutIdLst>
  <p:timing>
    <p:tnLst>
      <p:par>
        <p:cTn id="1" dur="indefinite" restart="never" nodeType="tmRoot"/>
      </p:par>
    </p:tnLst>
  </p:timing>
  <p:txStyles>
    <p:titleStyle>
      <a:lvl1pPr algn="l" defTabSz="914400" rtl="0" eaLnBrk="1" latinLnBrk="0" hangingPunct="1">
        <a:spcBef>
          <a:spcPct val="0"/>
        </a:spcBef>
        <a:buNone/>
        <a:defRPr sz="4400" b="0" kern="1200" baseline="0">
          <a:solidFill>
            <a:srgbClr val="2978A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8"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242" y="-44624"/>
            <a:ext cx="9141393" cy="6858000"/>
          </a:xfrm>
          <a:prstGeom prst="rect">
            <a:avLst/>
          </a:prstGeom>
        </p:spPr>
      </p:pic>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ru-RU" dirty="0"/>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8DA8BE"/>
                </a:solidFill>
              </a:defRPr>
            </a:lvl1pPr>
          </a:lstStyle>
          <a:p>
            <a:r>
              <a:rPr lang="ru-RU" dirty="0" smtClean="0"/>
              <a:t>Верхний колонтитул</a:t>
            </a:r>
            <a:endParaRPr lang="ru-RU" dirty="0"/>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DA8BE"/>
                </a:solidFill>
              </a:defRPr>
            </a:lvl1pPr>
          </a:lstStyle>
          <a:p>
            <a:fld id="{A4D11B7A-7C05-4EA3-909B-9D02F34AEBE2}" type="slidenum">
              <a:rPr lang="ru-RU" smtClean="0"/>
              <a:pPr/>
              <a:t>‹#›</a:t>
            </a:fld>
            <a:endParaRPr lang="ru-RU" dirty="0"/>
          </a:p>
        </p:txBody>
      </p:sp>
      <p:pic>
        <p:nvPicPr>
          <p:cNvPr id="9"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445" y="6222826"/>
            <a:ext cx="1762125" cy="590550"/>
          </a:xfrm>
          <a:prstGeom prst="rect">
            <a:avLst/>
          </a:prstGeom>
        </p:spPr>
      </p:pic>
    </p:spTree>
    <p:extLst>
      <p:ext uri="{BB962C8B-B14F-4D97-AF65-F5344CB8AC3E}">
        <p14:creationId xmlns:p14="http://schemas.microsoft.com/office/powerpoint/2010/main" val="698980165"/>
      </p:ext>
    </p:extLst>
  </p:cSld>
  <p:clrMap bg1="lt1" tx1="dk1" bg2="lt2" tx2="dk2" accent1="accent1" accent2="accent2" accent3="accent3" accent4="accent4" accent5="accent5" accent6="accent6" hlink="hlink" folHlink="folHlink"/>
  <p:sldLayoutIdLst>
    <p:sldLayoutId id="2147483820" r:id="rId1"/>
  </p:sldLayoutIdLst>
  <p:timing>
    <p:tnLst>
      <p:par>
        <p:cTn id="1" dur="indefinite" restart="never" nodeType="tmRoot"/>
      </p:par>
    </p:tnLst>
  </p:timing>
  <p:txStyles>
    <p:titleStyle>
      <a:lvl1pPr algn="l" defTabSz="914400" rtl="0" eaLnBrk="1" latinLnBrk="0" hangingPunct="1">
        <a:spcBef>
          <a:spcPct val="0"/>
        </a:spcBef>
        <a:buNone/>
        <a:defRPr sz="4400" b="0" kern="1200" baseline="0">
          <a:solidFill>
            <a:schemeClr val="bg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Poccomaxazt/angular-architecture-meetu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hyperlink" Target="https://swagger.io/"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image" Target="../media/image39.gif"/><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angular/angular/blob/5.2.8/packages/common/src/pipes/async_pipe.ts#L43-L145" TargetMode="External"/><Relationship Id="rId3" Type="http://schemas.openxmlformats.org/officeDocument/2006/relationships/diagramLayout" Target="../diagrams/layout15.xml"/><Relationship Id="rId7" Type="http://schemas.openxmlformats.org/officeDocument/2006/relationships/hyperlink" Target="https://www.youtube.com/watch?v=CUxD91DWkGM" TargetMode="Externa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10" Type="http://schemas.openxmlformats.org/officeDocument/2006/relationships/image" Target="../media/image68.png"/><Relationship Id="rId4" Type="http://schemas.openxmlformats.org/officeDocument/2006/relationships/diagramQuickStyle" Target="../diagrams/quickStyle15.xml"/><Relationship Id="rId9"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s://blog.angular-university.io/" TargetMode="External"/><Relationship Id="rId3" Type="http://schemas.openxmlformats.org/officeDocument/2006/relationships/hyperlink" Target="https://netbasal.com/" TargetMode="External"/><Relationship Id="rId7" Type="http://schemas.openxmlformats.org/officeDocument/2006/relationships/hyperlink" Target="https://blog.angular.io/" TargetMode="External"/><Relationship Id="rId2" Type="http://schemas.openxmlformats.org/officeDocument/2006/relationships/hyperlink" Target="https://blog.angularindepth.com/" TargetMode="External"/><Relationship Id="rId1" Type="http://schemas.openxmlformats.org/officeDocument/2006/relationships/slideLayout" Target="../slideLayouts/slideLayout2.xml"/><Relationship Id="rId6" Type="http://schemas.openxmlformats.org/officeDocument/2006/relationships/hyperlink" Target="https://toddmotto.com/" TargetMode="External"/><Relationship Id="rId5" Type="http://schemas.openxmlformats.org/officeDocument/2006/relationships/hyperlink" Target="https://blog.thoughtram.io/" TargetMode="External"/><Relationship Id="rId4" Type="http://schemas.openxmlformats.org/officeDocument/2006/relationships/hyperlink" Target="https://blog.nrwl.io/" TargetMode="External"/><Relationship Id="rId9" Type="http://schemas.openxmlformats.org/officeDocument/2006/relationships/hyperlink" Target="http://blog.mgechev.com/"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1916832"/>
            <a:ext cx="7772400" cy="1224136"/>
          </a:xfrm>
        </p:spPr>
        <p:txBody>
          <a:bodyPr/>
          <a:lstStyle/>
          <a:p>
            <a:r>
              <a:rPr lang="en-US" dirty="0" smtClean="0"/>
              <a:t>Architecture Patterns in Angular</a:t>
            </a:r>
            <a:endParaRPr lang="en-US" dirty="0"/>
          </a:p>
        </p:txBody>
      </p:sp>
      <p:sp>
        <p:nvSpPr>
          <p:cNvPr id="6" name="Text Placeholder 5"/>
          <p:cNvSpPr>
            <a:spLocks noGrp="1"/>
          </p:cNvSpPr>
          <p:nvPr>
            <p:ph type="body" sz="quarter" idx="3"/>
          </p:nvPr>
        </p:nvSpPr>
        <p:spPr>
          <a:xfrm>
            <a:off x="683568" y="2725262"/>
            <a:ext cx="7776864" cy="432048"/>
          </a:xfrm>
        </p:spPr>
        <p:txBody>
          <a:bodyPr>
            <a:normAutofit/>
          </a:bodyPr>
          <a:lstStyle/>
          <a:p>
            <a:pPr>
              <a:defRPr/>
            </a:pPr>
            <a:r>
              <a:rPr lang="en-US" altLang="en-US" sz="1600" dirty="0" smtClean="0">
                <a:solidFill>
                  <a:schemeClr val="accent5">
                    <a:lumMod val="75000"/>
                  </a:schemeClr>
                </a:solidFill>
                <a:latin typeface="Arial" charset="0"/>
              </a:rPr>
              <a:t>Why and how?</a:t>
            </a:r>
            <a:endParaRPr lang="en-US" altLang="en-US" sz="1600" dirty="0">
              <a:solidFill>
                <a:srgbClr val="4B4C4C"/>
              </a:solidFill>
            </a:endParaRPr>
          </a:p>
        </p:txBody>
      </p:sp>
      <p:sp>
        <p:nvSpPr>
          <p:cNvPr id="4" name="Text Placeholder 5"/>
          <p:cNvSpPr>
            <a:spLocks noGrp="1"/>
          </p:cNvSpPr>
          <p:nvPr>
            <p:ph type="body" sz="quarter" idx="3"/>
          </p:nvPr>
        </p:nvSpPr>
        <p:spPr>
          <a:xfrm>
            <a:off x="681336" y="3068960"/>
            <a:ext cx="7776864" cy="432048"/>
          </a:xfrm>
        </p:spPr>
        <p:txBody>
          <a:bodyPr>
            <a:normAutofit/>
          </a:bodyPr>
          <a:lstStyle/>
          <a:p>
            <a:pPr>
              <a:defRPr/>
            </a:pPr>
            <a:r>
              <a:rPr lang="en-US" altLang="en-US" sz="1600" dirty="0" smtClean="0">
                <a:solidFill>
                  <a:srgbClr val="4B4C4C"/>
                </a:solidFill>
              </a:rPr>
              <a:t>Ivan Tsymbal, Senior Engineer</a:t>
            </a:r>
            <a:endParaRPr lang="en-US" altLang="en-US" sz="1600" dirty="0">
              <a:solidFill>
                <a:srgbClr val="4B4C4C"/>
              </a:solidFill>
            </a:endParaRPr>
          </a:p>
        </p:txBody>
      </p:sp>
    </p:spTree>
    <p:extLst>
      <p:ext uri="{BB962C8B-B14F-4D97-AF65-F5344CB8AC3E}">
        <p14:creationId xmlns:p14="http://schemas.microsoft.com/office/powerpoint/2010/main" val="3800599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it?</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10</a:t>
            </a:fld>
            <a:endParaRPr lang="uk-UA"/>
          </a:p>
        </p:txBody>
      </p:sp>
      <p:pic>
        <p:nvPicPr>
          <p:cNvPr id="2050" name="Picture 2" descr="https://2.bp.blogspot.com/-1XgztX11Y6g/V031ZT_qeVI/AAAAAAAADQU/gTXMVmw90tkLe4H1SVEJZuQgKUPlcolkACLcB/s1600/pic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3149149" cy="40454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0" y="1556792"/>
            <a:ext cx="4114800" cy="3662541"/>
          </a:xfrm>
          <a:prstGeom prst="rect">
            <a:avLst/>
          </a:prstGeom>
          <a:noFill/>
        </p:spPr>
        <p:txBody>
          <a:bodyPr wrap="square" rtlCol="0">
            <a:spAutoFit/>
          </a:bodyPr>
          <a:lstStyle/>
          <a:p>
            <a:r>
              <a:rPr lang="en-US" sz="3600" b="1" dirty="0" smtClean="0">
                <a:solidFill>
                  <a:schemeClr val="tx2"/>
                </a:solidFill>
              </a:rPr>
              <a:t>Architecture</a:t>
            </a:r>
          </a:p>
          <a:p>
            <a:endParaRPr lang="en-US" dirty="0" smtClean="0"/>
          </a:p>
          <a:p>
            <a:endParaRPr lang="en-US" dirty="0" smtClean="0"/>
          </a:p>
          <a:p>
            <a:r>
              <a:rPr lang="en-US" sz="3200" dirty="0" smtClean="0"/>
              <a:t>  “… decisions </a:t>
            </a:r>
          </a:p>
          <a:p>
            <a:r>
              <a:rPr lang="en-US" sz="3200" dirty="0" smtClean="0"/>
              <a:t>  that are hard</a:t>
            </a:r>
          </a:p>
          <a:p>
            <a:r>
              <a:rPr lang="en-US" sz="3200" dirty="0" smtClean="0"/>
              <a:t>  to change …”</a:t>
            </a:r>
          </a:p>
          <a:p>
            <a:endParaRPr lang="en-US" sz="3200" dirty="0"/>
          </a:p>
          <a:p>
            <a:r>
              <a:rPr lang="en-US" sz="3200" dirty="0" smtClean="0"/>
              <a:t>       </a:t>
            </a:r>
            <a:r>
              <a:rPr lang="en-US" sz="2000" dirty="0" smtClean="0"/>
              <a:t>     - Martin Fowler</a:t>
            </a:r>
            <a:endParaRPr lang="en-US" sz="2000" dirty="0"/>
          </a:p>
        </p:txBody>
      </p:sp>
    </p:spTree>
    <p:extLst>
      <p:ext uri="{BB962C8B-B14F-4D97-AF65-F5344CB8AC3E}">
        <p14:creationId xmlns:p14="http://schemas.microsoft.com/office/powerpoint/2010/main" val="2074761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ideas</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11</a:t>
            </a:fld>
            <a:endParaRPr lang="uk-UA"/>
          </a:p>
        </p:txBody>
      </p:sp>
      <p:sp>
        <p:nvSpPr>
          <p:cNvPr id="6" name="Rectangle 5"/>
          <p:cNvSpPr/>
          <p:nvPr/>
        </p:nvSpPr>
        <p:spPr>
          <a:xfrm>
            <a:off x="3049243" y="1417638"/>
            <a:ext cx="3045514" cy="4154984"/>
          </a:xfrm>
          <a:prstGeom prst="rect">
            <a:avLst/>
          </a:prstGeom>
          <a:noFill/>
          <a:effectLst/>
        </p:spPr>
        <p:txBody>
          <a:bodyPr wrap="none" lIns="91440" tIns="45720" rIns="91440" bIns="45720">
            <a:spAutoFit/>
          </a:bodyPr>
          <a:lstStyle/>
          <a:p>
            <a:pPr algn="ctr"/>
            <a:r>
              <a:rPr lang="en-US" sz="6600" dirty="0" smtClean="0">
                <a:ln w="0"/>
                <a:solidFill>
                  <a:schemeClr val="tx2"/>
                </a:solidFill>
                <a:effectLst>
                  <a:outerShdw blurRad="38100" dist="25400" dir="5400000" algn="ctr" rotWithShape="0">
                    <a:srgbClr val="6E747A">
                      <a:alpha val="43000"/>
                    </a:srgbClr>
                  </a:outerShdw>
                </a:effectLst>
              </a:rPr>
              <a:t>Flexible</a:t>
            </a:r>
          </a:p>
          <a:p>
            <a:pPr algn="ctr"/>
            <a:r>
              <a:rPr lang="en-US" sz="6600" dirty="0" smtClean="0">
                <a:ln w="0"/>
                <a:solidFill>
                  <a:schemeClr val="tx2"/>
                </a:solidFill>
                <a:effectLst>
                  <a:outerShdw blurRad="38100" dist="25400" dir="5400000" algn="ctr" rotWithShape="0">
                    <a:srgbClr val="6E747A">
                      <a:alpha val="43000"/>
                    </a:srgbClr>
                  </a:outerShdw>
                </a:effectLst>
              </a:rPr>
              <a:t>Scalable</a:t>
            </a:r>
          </a:p>
          <a:p>
            <a:pPr algn="ctr"/>
            <a:r>
              <a:rPr lang="en-US" sz="6600" dirty="0" smtClean="0">
                <a:ln w="0"/>
                <a:solidFill>
                  <a:schemeClr val="tx2"/>
                </a:solidFill>
                <a:effectLst>
                  <a:outerShdw blurRad="38100" dist="25400" dir="5400000" algn="ctr" rotWithShape="0">
                    <a:srgbClr val="6E747A">
                      <a:alpha val="43000"/>
                    </a:srgbClr>
                  </a:outerShdw>
                </a:effectLst>
              </a:rPr>
              <a:t>Clear</a:t>
            </a:r>
          </a:p>
          <a:p>
            <a:pPr algn="ctr"/>
            <a:r>
              <a:rPr lang="en-US" sz="6600" dirty="0" smtClean="0">
                <a:ln w="0"/>
                <a:solidFill>
                  <a:schemeClr val="tx2"/>
                </a:solidFill>
                <a:effectLst>
                  <a:outerShdw blurRad="38100" dist="25400" dir="5400000" algn="ctr" rotWithShape="0">
                    <a:srgbClr val="6E747A">
                      <a:alpha val="43000"/>
                    </a:srgbClr>
                  </a:outerShdw>
                </a:effectLst>
              </a:rPr>
              <a:t>Abstract</a:t>
            </a:r>
            <a:endParaRPr lang="en-US" sz="6600" dirty="0">
              <a:ln w="0"/>
              <a:solidFill>
                <a:schemeClr val="tx2"/>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76607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situation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12</a:t>
            </a:fld>
            <a:endParaRPr lang="uk-UA"/>
          </a:p>
        </p:txBody>
      </p:sp>
      <p:sp>
        <p:nvSpPr>
          <p:cNvPr id="6" name="TextBox 5"/>
          <p:cNvSpPr txBox="1"/>
          <p:nvPr/>
        </p:nvSpPr>
        <p:spPr>
          <a:xfrm>
            <a:off x="3059832" y="2708920"/>
            <a:ext cx="2923557" cy="369332"/>
          </a:xfrm>
          <a:prstGeom prst="rect">
            <a:avLst/>
          </a:prstGeom>
          <a:noFill/>
        </p:spPr>
        <p:txBody>
          <a:bodyPr wrap="none" rtlCol="0">
            <a:spAutoFit/>
          </a:bodyPr>
          <a:lstStyle/>
          <a:p>
            <a:r>
              <a:rPr lang="en-US" dirty="0" smtClean="0"/>
              <a:t>Graphic about development?</a:t>
            </a:r>
            <a:endParaRPr lang="en-US" dirty="0"/>
          </a:p>
        </p:txBody>
      </p:sp>
      <p:pic>
        <p:nvPicPr>
          <p:cNvPr id="46082" name="Picture 2" descr="https://speakerd.s3.amazonaws.com/presentations/18e436148a564977a15542f4bfa20954/slide_8.jpg?1519917621"/>
          <p:cNvPicPr>
            <a:picLocks noChangeAspect="1" noChangeArrowheads="1"/>
          </p:cNvPicPr>
          <p:nvPr/>
        </p:nvPicPr>
        <p:blipFill rotWithShape="1">
          <a:blip r:embed="rId2">
            <a:extLst>
              <a:ext uri="{28A0092B-C50C-407E-A947-70E740481C1C}">
                <a14:useLocalDpi xmlns:a14="http://schemas.microsoft.com/office/drawing/2010/main" val="0"/>
              </a:ext>
            </a:extLst>
          </a:blip>
          <a:srcRect t="22594" b="4557"/>
          <a:stretch/>
        </p:blipFill>
        <p:spPr bwMode="auto">
          <a:xfrm>
            <a:off x="378863" y="1584000"/>
            <a:ext cx="8285493" cy="453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120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of Angular</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13</a:t>
            </a:fld>
            <a:endParaRPr lang="uk-UA"/>
          </a:p>
        </p:txBody>
      </p:sp>
      <p:pic>
        <p:nvPicPr>
          <p:cNvPr id="6" name="Рисунок 2">
            <a:extLst>
              <a:ext uri="{FF2B5EF4-FFF2-40B4-BE49-F238E27FC236}">
                <a16:creationId xmlns="" xmlns:a16="http://schemas.microsoft.com/office/drawing/2014/main" id="{1D3EA451-081C-4245-BBE3-B4271D0F13CA}"/>
              </a:ext>
            </a:extLst>
          </p:cNvPr>
          <p:cNvPicPr>
            <a:picLocks noChangeAspect="1"/>
          </p:cNvPicPr>
          <p:nvPr/>
        </p:nvPicPr>
        <p:blipFill>
          <a:blip r:embed="rId2"/>
          <a:stretch>
            <a:fillRect/>
          </a:stretch>
        </p:blipFill>
        <p:spPr>
          <a:xfrm>
            <a:off x="467685" y="1412776"/>
            <a:ext cx="8064755" cy="4472695"/>
          </a:xfrm>
          <a:prstGeom prst="rect">
            <a:avLst/>
          </a:prstGeom>
        </p:spPr>
      </p:pic>
      <p:sp>
        <p:nvSpPr>
          <p:cNvPr id="7" name="Rectangle 6"/>
          <p:cNvSpPr/>
          <p:nvPr/>
        </p:nvSpPr>
        <p:spPr>
          <a:xfrm>
            <a:off x="7956376" y="5157192"/>
            <a:ext cx="720080"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 name="Rectangle 7"/>
          <p:cNvSpPr/>
          <p:nvPr/>
        </p:nvSpPr>
        <p:spPr>
          <a:xfrm>
            <a:off x="8028384" y="1484784"/>
            <a:ext cx="720080"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Tree>
    <p:extLst>
      <p:ext uri="{BB962C8B-B14F-4D97-AF65-F5344CB8AC3E}">
        <p14:creationId xmlns:p14="http://schemas.microsoft.com/office/powerpoint/2010/main" val="1996679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Wars - App example</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14</a:t>
            </a:fld>
            <a:endParaRPr lang="uk-UA"/>
          </a:p>
        </p:txBody>
      </p:sp>
      <p:sp>
        <p:nvSpPr>
          <p:cNvPr id="6" name="TextBox 5"/>
          <p:cNvSpPr txBox="1"/>
          <p:nvPr/>
        </p:nvSpPr>
        <p:spPr>
          <a:xfrm>
            <a:off x="1530686" y="5805264"/>
            <a:ext cx="6082627" cy="369332"/>
          </a:xfrm>
          <a:prstGeom prst="rect">
            <a:avLst/>
          </a:prstGeom>
          <a:noFill/>
        </p:spPr>
        <p:txBody>
          <a:bodyPr wrap="none" rtlCol="0">
            <a:spAutoFit/>
          </a:bodyPr>
          <a:lstStyle/>
          <a:p>
            <a:r>
              <a:rPr lang="en-US" dirty="0">
                <a:hlinkClick r:id="rId2"/>
              </a:rPr>
              <a:t>https://</a:t>
            </a:r>
            <a:r>
              <a:rPr lang="en-US" dirty="0" smtClean="0">
                <a:hlinkClick r:id="rId2"/>
              </a:rPr>
              <a:t>github.com/Poccomaxazt/angular-architecture-meetup</a:t>
            </a:r>
            <a:r>
              <a:rPr lang="en-US" dirty="0" smtClean="0"/>
              <a:t> </a:t>
            </a:r>
            <a:endParaRPr lang="en-US" dirty="0"/>
          </a:p>
        </p:txBody>
      </p:sp>
      <p:pic>
        <p:nvPicPr>
          <p:cNvPr id="45060" name="Picture 4" descr="http://localhost:4220/assets/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836" y="2887550"/>
            <a:ext cx="2600325" cy="144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441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15</a:t>
            </a:fld>
            <a:endParaRPr lang="uk-UA"/>
          </a:p>
        </p:txBody>
      </p:sp>
      <p:pic>
        <p:nvPicPr>
          <p:cNvPr id="7" name="Screencast 21-49 18-03-20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5656" y="325146"/>
            <a:ext cx="5966307" cy="5891302"/>
          </a:xfrm>
          <a:prstGeom prst="rect">
            <a:avLst/>
          </a:prstGeom>
        </p:spPr>
      </p:pic>
    </p:spTree>
    <p:extLst>
      <p:ext uri="{BB962C8B-B14F-4D97-AF65-F5344CB8AC3E}">
        <p14:creationId xmlns:p14="http://schemas.microsoft.com/office/powerpoint/2010/main" val="22459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layers (high level arc.)</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16</a:t>
            </a:fld>
            <a:endParaRPr lang="uk-UA"/>
          </a:p>
        </p:txBody>
      </p:sp>
      <p:pic>
        <p:nvPicPr>
          <p:cNvPr id="28674" name="Picture 2" descr="angular-project-architecture-diagram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15" y="1628800"/>
            <a:ext cx="7588370" cy="4050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8212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17</a:t>
            </a:fld>
            <a:endParaRPr lang="uk-UA"/>
          </a:p>
        </p:txBody>
      </p:sp>
      <p:graphicFrame>
        <p:nvGraphicFramePr>
          <p:cNvPr id="6" name="Diagram 5"/>
          <p:cNvGraphicFramePr/>
          <p:nvPr>
            <p:extLst>
              <p:ext uri="{D42A27DB-BD31-4B8C-83A1-F6EECF244321}">
                <p14:modId xmlns:p14="http://schemas.microsoft.com/office/powerpoint/2010/main" val="1599995463"/>
              </p:ext>
            </p:extLst>
          </p:nvPr>
        </p:nvGraphicFramePr>
        <p:xfrm>
          <a:off x="323528" y="1417638"/>
          <a:ext cx="8136904" cy="4171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780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Unidirectional data flow</a:t>
            </a:r>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18</a:t>
            </a:fld>
            <a:endParaRPr lang="uk-UA"/>
          </a:p>
        </p:txBody>
      </p:sp>
      <p:pic>
        <p:nvPicPr>
          <p:cNvPr id="6146" name="Picture 2" descr="angular-project-architecture-diagram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899" y="1556792"/>
            <a:ext cx="5946201" cy="395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702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tests</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19</a:t>
            </a:fld>
            <a:endParaRPr lang="uk-UA"/>
          </a:p>
        </p:txBody>
      </p:sp>
      <p:graphicFrame>
        <p:nvGraphicFramePr>
          <p:cNvPr id="6" name="Diagram 5"/>
          <p:cNvGraphicFramePr/>
          <p:nvPr>
            <p:extLst>
              <p:ext uri="{D42A27DB-BD31-4B8C-83A1-F6EECF244321}">
                <p14:modId xmlns:p14="http://schemas.microsoft.com/office/powerpoint/2010/main" val="2524189604"/>
              </p:ext>
            </p:extLst>
          </p:nvPr>
        </p:nvGraphicFramePr>
        <p:xfrm>
          <a:off x="591685" y="2649686"/>
          <a:ext cx="7868747" cy="1427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19054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2</a:t>
            </a:fld>
            <a:endParaRPr lang="uk-UA"/>
          </a:p>
        </p:txBody>
      </p:sp>
      <p:sp>
        <p:nvSpPr>
          <p:cNvPr id="5" name="Rectangle 4"/>
          <p:cNvSpPr/>
          <p:nvPr/>
        </p:nvSpPr>
        <p:spPr>
          <a:xfrm>
            <a:off x="457200" y="1417638"/>
            <a:ext cx="8075240" cy="3414461"/>
          </a:xfrm>
          <a:prstGeom prst="rect">
            <a:avLst/>
          </a:prstGeom>
        </p:spPr>
        <p:txBody>
          <a:bodyPr wrap="square">
            <a:spAutoFit/>
          </a:bodyPr>
          <a:lstStyle/>
          <a:p>
            <a:pPr>
              <a:lnSpc>
                <a:spcPct val="130000"/>
              </a:lnSpc>
            </a:pPr>
            <a:r>
              <a:rPr lang="en-US" sz="2400" dirty="0" smtClean="0">
                <a:solidFill>
                  <a:srgbClr val="575757"/>
                </a:solidFill>
                <a:latin typeface="Calibri" charset="0"/>
                <a:ea typeface="Calibri" charset="0"/>
                <a:cs typeface="Calibri" charset="0"/>
              </a:rPr>
              <a:t>The </a:t>
            </a:r>
            <a:r>
              <a:rPr lang="en-US" sz="2400" dirty="0">
                <a:solidFill>
                  <a:srgbClr val="575757"/>
                </a:solidFill>
                <a:latin typeface="Calibri" charset="0"/>
                <a:ea typeface="Calibri" charset="0"/>
                <a:cs typeface="Calibri" charset="0"/>
              </a:rPr>
              <a:t>architecture explained here is a suggestion which means it doesn’t have to fulfill your needs but it can help you structure your own project. It provides guidelines and suggestions to decouple certain parts of your application in order to make it more flexible and maintainable. It’s not a strong set of rules because every type of application requires it’s own architecture to consider.</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4272409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GOF patterns</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20</a:t>
            </a:fld>
            <a:endParaRPr lang="uk-UA"/>
          </a:p>
        </p:txBody>
      </p:sp>
      <p:pic>
        <p:nvPicPr>
          <p:cNvPr id="7170" name="Picture 2" descr="Картинки по запросу gof patter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40" y="1414334"/>
            <a:ext cx="3542392" cy="44143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1811676197"/>
              </p:ext>
            </p:extLst>
          </p:nvPr>
        </p:nvGraphicFramePr>
        <p:xfrm>
          <a:off x="4048023" y="2327024"/>
          <a:ext cx="5450786" cy="2592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112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Styles architecture &amp; encapsulation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21</a:t>
            </a:fld>
            <a:endParaRPr lang="uk-UA"/>
          </a:p>
        </p:txBody>
      </p:sp>
      <p:pic>
        <p:nvPicPr>
          <p:cNvPr id="6" name="Picture 5"/>
          <p:cNvPicPr>
            <a:picLocks noChangeAspect="1"/>
          </p:cNvPicPr>
          <p:nvPr/>
        </p:nvPicPr>
        <p:blipFill>
          <a:blip r:embed="rId2"/>
          <a:stretch>
            <a:fillRect/>
          </a:stretch>
        </p:blipFill>
        <p:spPr>
          <a:xfrm>
            <a:off x="2843808" y="1556792"/>
            <a:ext cx="3087964" cy="3948545"/>
          </a:xfrm>
          <a:prstGeom prst="rect">
            <a:avLst/>
          </a:prstGeom>
        </p:spPr>
      </p:pic>
    </p:spTree>
    <p:extLst>
      <p:ext uri="{BB962C8B-B14F-4D97-AF65-F5344CB8AC3E}">
        <p14:creationId xmlns:p14="http://schemas.microsoft.com/office/powerpoint/2010/main" val="1626791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Folders structure</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22</a:t>
            </a:fld>
            <a:endParaRPr lang="uk-UA"/>
          </a:p>
        </p:txBody>
      </p:sp>
      <p:pic>
        <p:nvPicPr>
          <p:cNvPr id="5" name="Picture 4"/>
          <p:cNvPicPr>
            <a:picLocks noChangeAspect="1"/>
          </p:cNvPicPr>
          <p:nvPr/>
        </p:nvPicPr>
        <p:blipFill>
          <a:blip r:embed="rId2"/>
          <a:stretch>
            <a:fillRect/>
          </a:stretch>
        </p:blipFill>
        <p:spPr>
          <a:xfrm>
            <a:off x="4872470" y="404664"/>
            <a:ext cx="2294659" cy="5663045"/>
          </a:xfrm>
          <a:prstGeom prst="rect">
            <a:avLst/>
          </a:prstGeom>
        </p:spPr>
      </p:pic>
    </p:spTree>
    <p:extLst>
      <p:ext uri="{BB962C8B-B14F-4D97-AF65-F5344CB8AC3E}">
        <p14:creationId xmlns:p14="http://schemas.microsoft.com/office/powerpoint/2010/main" val="391022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layer for </a:t>
            </a:r>
            <a:r>
              <a:rPr lang="en-US" dirty="0" err="1"/>
              <a:t>async</a:t>
            </a:r>
            <a:r>
              <a:rPr lang="en-US" dirty="0"/>
              <a:t> requests</a:t>
            </a:r>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23</a:t>
            </a:fld>
            <a:endParaRPr lang="uk-UA"/>
          </a:p>
        </p:txBody>
      </p:sp>
      <p:graphicFrame>
        <p:nvGraphicFramePr>
          <p:cNvPr id="7" name="Diagram 6"/>
          <p:cNvGraphicFramePr/>
          <p:nvPr>
            <p:extLst>
              <p:ext uri="{D42A27DB-BD31-4B8C-83A1-F6EECF244321}">
                <p14:modId xmlns:p14="http://schemas.microsoft.com/office/powerpoint/2010/main" val="2933515433"/>
              </p:ext>
            </p:extLst>
          </p:nvPr>
        </p:nvGraphicFramePr>
        <p:xfrm>
          <a:off x="827584" y="2780928"/>
          <a:ext cx="3024336" cy="129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2986210809"/>
              </p:ext>
            </p:extLst>
          </p:nvPr>
        </p:nvGraphicFramePr>
        <p:xfrm>
          <a:off x="4499992" y="2924944"/>
          <a:ext cx="3960440" cy="12961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6" name="Straight Arrow Connector 15"/>
          <p:cNvCxnSpPr/>
          <p:nvPr/>
        </p:nvCxnSpPr>
        <p:spPr>
          <a:xfrm>
            <a:off x="3946840" y="3284984"/>
            <a:ext cx="458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897743" y="3645024"/>
            <a:ext cx="458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617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generation: communication &amp; actualization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24</a:t>
            </a:fld>
            <a:endParaRPr lang="uk-UA"/>
          </a:p>
        </p:txBody>
      </p:sp>
      <p:pic>
        <p:nvPicPr>
          <p:cNvPr id="10242" name="Picture 2" descr="https://2434zd29misd3e4a4f1e73ki-wpengine.netdna-ssl.com/wp-content/uploads/2018/01/Swagger_Logo.png"/>
          <p:cNvPicPr>
            <a:picLocks noChangeAspect="1" noChangeArrowheads="1"/>
          </p:cNvPicPr>
          <p:nvPr/>
        </p:nvPicPr>
        <p:blipFill rotWithShape="1">
          <a:blip r:embed="rId2">
            <a:extLst>
              <a:ext uri="{28A0092B-C50C-407E-A947-70E740481C1C}">
                <a14:useLocalDpi xmlns:a14="http://schemas.microsoft.com/office/drawing/2010/main" val="0"/>
              </a:ext>
            </a:extLst>
          </a:blip>
          <a:srcRect r="18402" b="22867"/>
          <a:stretch/>
        </p:blipFill>
        <p:spPr bwMode="auto">
          <a:xfrm>
            <a:off x="2322000" y="1440179"/>
            <a:ext cx="450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01638" y="5733256"/>
            <a:ext cx="1940724" cy="369332"/>
          </a:xfrm>
          <a:prstGeom prst="rect">
            <a:avLst/>
          </a:prstGeom>
          <a:noFill/>
        </p:spPr>
        <p:txBody>
          <a:bodyPr wrap="none" rtlCol="0">
            <a:spAutoFit/>
          </a:bodyPr>
          <a:lstStyle/>
          <a:p>
            <a:r>
              <a:rPr lang="en-US" dirty="0">
                <a:hlinkClick r:id="rId3"/>
              </a:rPr>
              <a:t>https://</a:t>
            </a:r>
            <a:r>
              <a:rPr lang="en-US" dirty="0" smtClean="0">
                <a:hlinkClick r:id="rId3"/>
              </a:rPr>
              <a:t>swagger.io</a:t>
            </a:r>
            <a:r>
              <a:rPr lang="en-US" dirty="0" smtClean="0"/>
              <a:t> </a:t>
            </a:r>
            <a:endParaRPr lang="en-US" dirty="0"/>
          </a:p>
        </p:txBody>
      </p:sp>
      <p:pic>
        <p:nvPicPr>
          <p:cNvPr id="10244" name="Picture 4" descr="Swagger UI - Opera 2018-03-13 13.29.2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15" y="2557190"/>
            <a:ext cx="7855369" cy="294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306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generation: communication &amp; actualization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25</a:t>
            </a:fld>
            <a:endParaRPr lang="uk-UA"/>
          </a:p>
        </p:txBody>
      </p:sp>
      <p:pic>
        <p:nvPicPr>
          <p:cNvPr id="7" name="Picture 6"/>
          <p:cNvPicPr>
            <a:picLocks noChangeAspect="1"/>
          </p:cNvPicPr>
          <p:nvPr/>
        </p:nvPicPr>
        <p:blipFill>
          <a:blip r:embed="rId2"/>
          <a:stretch>
            <a:fillRect/>
          </a:stretch>
        </p:blipFill>
        <p:spPr>
          <a:xfrm>
            <a:off x="549896" y="1916832"/>
            <a:ext cx="8136904" cy="3469791"/>
          </a:xfrm>
          <a:prstGeom prst="rect">
            <a:avLst/>
          </a:prstGeom>
        </p:spPr>
      </p:pic>
    </p:spTree>
    <p:extLst>
      <p:ext uri="{BB962C8B-B14F-4D97-AF65-F5344CB8AC3E}">
        <p14:creationId xmlns:p14="http://schemas.microsoft.com/office/powerpoint/2010/main" val="1185908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generation: communication &amp; actualization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26</a:t>
            </a:fld>
            <a:endParaRPr lang="uk-UA"/>
          </a:p>
        </p:txBody>
      </p:sp>
      <p:pic>
        <p:nvPicPr>
          <p:cNvPr id="6" name="Screencast 21-05 18-03-20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5637" y="1413734"/>
            <a:ext cx="8312727" cy="4339648"/>
          </a:xfrm>
          <a:prstGeom prst="rect">
            <a:avLst/>
          </a:prstGeom>
        </p:spPr>
      </p:pic>
    </p:spTree>
    <p:extLst>
      <p:ext uri="{BB962C8B-B14F-4D97-AF65-F5344CB8AC3E}">
        <p14:creationId xmlns:p14="http://schemas.microsoft.com/office/powerpoint/2010/main" val="332518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management (combination)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27</a:t>
            </a:fld>
            <a:endParaRPr lang="uk-UA"/>
          </a:p>
        </p:txBody>
      </p:sp>
      <p:graphicFrame>
        <p:nvGraphicFramePr>
          <p:cNvPr id="10" name="Diagram 9"/>
          <p:cNvGraphicFramePr/>
          <p:nvPr>
            <p:extLst>
              <p:ext uri="{D42A27DB-BD31-4B8C-83A1-F6EECF244321}">
                <p14:modId xmlns:p14="http://schemas.microsoft.com/office/powerpoint/2010/main" val="4116579556"/>
              </p:ext>
            </p:extLst>
          </p:nvPr>
        </p:nvGraphicFramePr>
        <p:xfrm>
          <a:off x="1187624" y="2606716"/>
          <a:ext cx="1746000" cy="1686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743746880"/>
              </p:ext>
            </p:extLst>
          </p:nvPr>
        </p:nvGraphicFramePr>
        <p:xfrm>
          <a:off x="5531793" y="2606716"/>
          <a:ext cx="2712615" cy="16863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7410" name="Picture 2" descr="https://github.com/redux-observable/redux-observable/raw/master/logo/logo-small.gif"/>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3767720" y="2780928"/>
            <a:ext cx="1452352" cy="145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1163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management (flow)</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28</a:t>
            </a:fld>
            <a:endParaRPr lang="uk-UA"/>
          </a:p>
        </p:txBody>
      </p:sp>
      <p:pic>
        <p:nvPicPr>
          <p:cNvPr id="34818" name="Picture 2" descr="https://speakerd.s3.amazonaws.com/presentations/57f1fdcdd4f0465ab5587a134b049fe8/slide_67.jpg?1481285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7305328" cy="410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822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management (flow)</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29</a:t>
            </a:fld>
            <a:endParaRPr lang="uk-UA"/>
          </a:p>
        </p:txBody>
      </p:sp>
      <p:graphicFrame>
        <p:nvGraphicFramePr>
          <p:cNvPr id="6" name="Diagram 5"/>
          <p:cNvGraphicFramePr/>
          <p:nvPr>
            <p:extLst>
              <p:ext uri="{D42A27DB-BD31-4B8C-83A1-F6EECF244321}">
                <p14:modId xmlns:p14="http://schemas.microsoft.com/office/powerpoint/2010/main" val="3176378967"/>
              </p:ext>
            </p:extLst>
          </p:nvPr>
        </p:nvGraphicFramePr>
        <p:xfrm>
          <a:off x="1072880" y="4217070"/>
          <a:ext cx="1229888"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3017096" y="4217070"/>
            <a:ext cx="1229888" cy="359774"/>
            <a:chOff x="0" y="4778"/>
            <a:chExt cx="1229888" cy="359774"/>
          </a:xfrm>
        </p:grpSpPr>
        <p:sp>
          <p:nvSpPr>
            <p:cNvPr id="9" name="Rounded Rectangle 8"/>
            <p:cNvSpPr/>
            <p:nvPr/>
          </p:nvSpPr>
          <p:spPr>
            <a:xfrm>
              <a:off x="0" y="4778"/>
              <a:ext cx="1229888" cy="3597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p:nvPr/>
          </p:nvSpPr>
          <p:spPr>
            <a:xfrm>
              <a:off x="17563" y="22341"/>
              <a:ext cx="1194762"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Reducer</a:t>
              </a:r>
              <a:endParaRPr lang="en-US" sz="1500" kern="1200" dirty="0"/>
            </a:p>
          </p:txBody>
        </p:sp>
      </p:grpSp>
      <p:grpSp>
        <p:nvGrpSpPr>
          <p:cNvPr id="12" name="Group 11"/>
          <p:cNvGrpSpPr/>
          <p:nvPr/>
        </p:nvGrpSpPr>
        <p:grpSpPr>
          <a:xfrm>
            <a:off x="4961312" y="4222292"/>
            <a:ext cx="1229888" cy="359774"/>
            <a:chOff x="0" y="4778"/>
            <a:chExt cx="1229888" cy="359774"/>
          </a:xfrm>
        </p:grpSpPr>
        <p:sp>
          <p:nvSpPr>
            <p:cNvPr id="13" name="Rounded Rectangle 12"/>
            <p:cNvSpPr/>
            <p:nvPr/>
          </p:nvSpPr>
          <p:spPr>
            <a:xfrm>
              <a:off x="0" y="4778"/>
              <a:ext cx="1229888" cy="3597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17563" y="22341"/>
              <a:ext cx="1194762"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dirty="0"/>
                <a:t>State</a:t>
              </a:r>
            </a:p>
          </p:txBody>
        </p:sp>
      </p:grpSp>
      <p:grpSp>
        <p:nvGrpSpPr>
          <p:cNvPr id="16" name="Group 15"/>
          <p:cNvGrpSpPr/>
          <p:nvPr/>
        </p:nvGrpSpPr>
        <p:grpSpPr>
          <a:xfrm>
            <a:off x="6798496" y="4217070"/>
            <a:ext cx="1229888" cy="359774"/>
            <a:chOff x="0" y="4778"/>
            <a:chExt cx="1229888" cy="359774"/>
          </a:xfrm>
        </p:grpSpPr>
        <p:sp>
          <p:nvSpPr>
            <p:cNvPr id="17" name="Rounded Rectangle 16"/>
            <p:cNvSpPr/>
            <p:nvPr/>
          </p:nvSpPr>
          <p:spPr>
            <a:xfrm>
              <a:off x="0" y="4778"/>
              <a:ext cx="1229888" cy="3597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4"/>
            <p:cNvSpPr/>
            <p:nvPr/>
          </p:nvSpPr>
          <p:spPr>
            <a:xfrm>
              <a:off x="17563" y="22341"/>
              <a:ext cx="1194762"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Component</a:t>
              </a:r>
              <a:endParaRPr lang="en-US" sz="1500" kern="1200" dirty="0"/>
            </a:p>
          </p:txBody>
        </p:sp>
      </p:grpSp>
      <p:cxnSp>
        <p:nvCxnSpPr>
          <p:cNvPr id="19" name="Straight Arrow Connector 18"/>
          <p:cNvCxnSpPr/>
          <p:nvPr/>
        </p:nvCxnSpPr>
        <p:spPr>
          <a:xfrm>
            <a:off x="2297016" y="4396957"/>
            <a:ext cx="708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41232" y="4396957"/>
            <a:ext cx="708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107483" y="4396957"/>
            <a:ext cx="708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50150" y="4629954"/>
            <a:ext cx="1402307" cy="523220"/>
          </a:xfrm>
          <a:prstGeom prst="rect">
            <a:avLst/>
          </a:prstGeom>
          <a:noFill/>
        </p:spPr>
        <p:txBody>
          <a:bodyPr wrap="none" rtlCol="0">
            <a:spAutoFit/>
          </a:bodyPr>
          <a:lstStyle/>
          <a:p>
            <a:pPr algn="ctr"/>
            <a:r>
              <a:rPr lang="en-US" sz="1400" dirty="0" smtClean="0"/>
              <a:t>dispatch (action)</a:t>
            </a:r>
          </a:p>
          <a:p>
            <a:pPr algn="ctr"/>
            <a:r>
              <a:rPr lang="en-US" sz="1400" dirty="0" smtClean="0"/>
              <a:t>login</a:t>
            </a:r>
            <a:endParaRPr lang="en-US" sz="1400" dirty="0"/>
          </a:p>
        </p:txBody>
      </p:sp>
      <p:sp>
        <p:nvSpPr>
          <p:cNvPr id="24" name="TextBox 23"/>
          <p:cNvSpPr txBox="1"/>
          <p:nvPr/>
        </p:nvSpPr>
        <p:spPr>
          <a:xfrm>
            <a:off x="3957015" y="4636428"/>
            <a:ext cx="1250662" cy="523220"/>
          </a:xfrm>
          <a:prstGeom prst="rect">
            <a:avLst/>
          </a:prstGeom>
          <a:noFill/>
        </p:spPr>
        <p:txBody>
          <a:bodyPr wrap="none" rtlCol="0">
            <a:spAutoFit/>
          </a:bodyPr>
          <a:lstStyle/>
          <a:p>
            <a:pPr algn="ctr"/>
            <a:r>
              <a:rPr lang="en-US" sz="1400" dirty="0" smtClean="0"/>
              <a:t>apply business</a:t>
            </a:r>
          </a:p>
          <a:p>
            <a:pPr algn="ctr"/>
            <a:r>
              <a:rPr lang="en-US" sz="1400" dirty="0" smtClean="0"/>
              <a:t>logic</a:t>
            </a:r>
            <a:endParaRPr lang="en-US" sz="1400" dirty="0"/>
          </a:p>
        </p:txBody>
      </p:sp>
      <p:sp>
        <p:nvSpPr>
          <p:cNvPr id="25" name="TextBox 24"/>
          <p:cNvSpPr txBox="1"/>
          <p:nvPr/>
        </p:nvSpPr>
        <p:spPr>
          <a:xfrm>
            <a:off x="5852780" y="4649118"/>
            <a:ext cx="1286891" cy="523220"/>
          </a:xfrm>
          <a:prstGeom prst="rect">
            <a:avLst/>
          </a:prstGeom>
          <a:noFill/>
        </p:spPr>
        <p:txBody>
          <a:bodyPr wrap="none" rtlCol="0">
            <a:spAutoFit/>
          </a:bodyPr>
          <a:lstStyle/>
          <a:p>
            <a:pPr algn="ctr"/>
            <a:r>
              <a:rPr lang="en-US" sz="1400" dirty="0" smtClean="0"/>
              <a:t>send new state</a:t>
            </a:r>
          </a:p>
          <a:p>
            <a:pPr algn="ctr"/>
            <a:r>
              <a:rPr lang="en-US" sz="1400" dirty="0" smtClean="0"/>
              <a:t>to subscribers</a:t>
            </a:r>
            <a:endParaRPr lang="en-US" sz="1400" dirty="0"/>
          </a:p>
        </p:txBody>
      </p:sp>
      <p:grpSp>
        <p:nvGrpSpPr>
          <p:cNvPr id="26" name="Group 25"/>
          <p:cNvGrpSpPr/>
          <p:nvPr/>
        </p:nvGrpSpPr>
        <p:grpSpPr>
          <a:xfrm>
            <a:off x="1975740" y="2674722"/>
            <a:ext cx="1229888" cy="359774"/>
            <a:chOff x="0" y="4778"/>
            <a:chExt cx="1229888" cy="359774"/>
          </a:xfrm>
        </p:grpSpPr>
        <p:sp>
          <p:nvSpPr>
            <p:cNvPr id="27" name="Rounded Rectangle 26"/>
            <p:cNvSpPr/>
            <p:nvPr/>
          </p:nvSpPr>
          <p:spPr>
            <a:xfrm>
              <a:off x="0" y="4778"/>
              <a:ext cx="1229888" cy="3597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4"/>
            <p:cNvSpPr/>
            <p:nvPr/>
          </p:nvSpPr>
          <p:spPr>
            <a:xfrm>
              <a:off x="17563" y="22341"/>
              <a:ext cx="1194762"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Side Effect</a:t>
              </a:r>
              <a:endParaRPr lang="en-US" sz="1500" kern="1200" dirty="0"/>
            </a:p>
          </p:txBody>
        </p:sp>
      </p:grpSp>
      <p:cxnSp>
        <p:nvCxnSpPr>
          <p:cNvPr id="29" name="Straight Arrow Connector 28"/>
          <p:cNvCxnSpPr/>
          <p:nvPr/>
        </p:nvCxnSpPr>
        <p:spPr>
          <a:xfrm flipV="1">
            <a:off x="1687824" y="3064942"/>
            <a:ext cx="753208" cy="113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088873" y="1912099"/>
            <a:ext cx="1880551" cy="359774"/>
            <a:chOff x="0" y="4778"/>
            <a:chExt cx="1229888" cy="359774"/>
          </a:xfrm>
        </p:grpSpPr>
        <p:sp>
          <p:nvSpPr>
            <p:cNvPr id="32" name="Rounded Rectangle 31"/>
            <p:cNvSpPr/>
            <p:nvPr/>
          </p:nvSpPr>
          <p:spPr>
            <a:xfrm>
              <a:off x="0" y="4778"/>
              <a:ext cx="1229888" cy="3597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4"/>
            <p:cNvSpPr/>
            <p:nvPr/>
          </p:nvSpPr>
          <p:spPr>
            <a:xfrm>
              <a:off x="17563" y="22341"/>
              <a:ext cx="1194762"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err="1" smtClean="0"/>
                <a:t>Async</a:t>
              </a:r>
              <a:r>
                <a:rPr lang="en-US" sz="1500" kern="1200" dirty="0" smtClean="0"/>
                <a:t> </a:t>
              </a:r>
              <a:r>
                <a:rPr lang="en-US" sz="1500" kern="1200" dirty="0" err="1" smtClean="0"/>
                <a:t>Auth</a:t>
              </a:r>
              <a:r>
                <a:rPr lang="en-US" sz="1500" kern="1200" dirty="0" smtClean="0"/>
                <a:t> Request</a:t>
              </a:r>
              <a:endParaRPr lang="en-US" sz="1500" kern="1200" dirty="0"/>
            </a:p>
          </p:txBody>
        </p:sp>
      </p:grpSp>
      <p:grpSp>
        <p:nvGrpSpPr>
          <p:cNvPr id="34" name="Group 33"/>
          <p:cNvGrpSpPr/>
          <p:nvPr/>
        </p:nvGrpSpPr>
        <p:grpSpPr>
          <a:xfrm>
            <a:off x="3682615" y="2673216"/>
            <a:ext cx="1229888" cy="359774"/>
            <a:chOff x="0" y="4778"/>
            <a:chExt cx="1229888" cy="359774"/>
          </a:xfrm>
        </p:grpSpPr>
        <p:sp>
          <p:nvSpPr>
            <p:cNvPr id="35" name="Rounded Rectangle 34"/>
            <p:cNvSpPr/>
            <p:nvPr/>
          </p:nvSpPr>
          <p:spPr>
            <a:xfrm>
              <a:off x="0" y="4778"/>
              <a:ext cx="1229888" cy="3597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ounded Rectangle 4"/>
            <p:cNvSpPr/>
            <p:nvPr/>
          </p:nvSpPr>
          <p:spPr>
            <a:xfrm>
              <a:off x="17563" y="22341"/>
              <a:ext cx="1194762"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Success</a:t>
              </a:r>
              <a:endParaRPr lang="en-US" sz="1500" kern="1200" dirty="0"/>
            </a:p>
          </p:txBody>
        </p:sp>
      </p:grpSp>
      <p:grpSp>
        <p:nvGrpSpPr>
          <p:cNvPr id="37" name="Group 36"/>
          <p:cNvGrpSpPr/>
          <p:nvPr/>
        </p:nvGrpSpPr>
        <p:grpSpPr>
          <a:xfrm>
            <a:off x="5035208" y="2656315"/>
            <a:ext cx="1229888" cy="359774"/>
            <a:chOff x="0" y="4778"/>
            <a:chExt cx="1229888" cy="359774"/>
          </a:xfrm>
        </p:grpSpPr>
        <p:sp>
          <p:nvSpPr>
            <p:cNvPr id="38" name="Rounded Rectangle 37"/>
            <p:cNvSpPr/>
            <p:nvPr/>
          </p:nvSpPr>
          <p:spPr>
            <a:xfrm>
              <a:off x="0" y="4778"/>
              <a:ext cx="1229888" cy="3597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Rounded Rectangle 4"/>
            <p:cNvSpPr/>
            <p:nvPr/>
          </p:nvSpPr>
          <p:spPr>
            <a:xfrm>
              <a:off x="17563" y="22341"/>
              <a:ext cx="1194762"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Error</a:t>
              </a:r>
              <a:endParaRPr lang="en-US" sz="1500" kern="1200" dirty="0"/>
            </a:p>
          </p:txBody>
        </p:sp>
      </p:grpSp>
      <p:cxnSp>
        <p:nvCxnSpPr>
          <p:cNvPr id="40" name="Straight Arrow Connector 39"/>
          <p:cNvCxnSpPr>
            <a:endCxn id="35" idx="0"/>
          </p:cNvCxnSpPr>
          <p:nvPr/>
        </p:nvCxnSpPr>
        <p:spPr>
          <a:xfrm flipH="1">
            <a:off x="4297559" y="2271873"/>
            <a:ext cx="231705" cy="40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8" idx="0"/>
          </p:cNvCxnSpPr>
          <p:nvPr/>
        </p:nvCxnSpPr>
        <p:spPr>
          <a:xfrm>
            <a:off x="5465368" y="2271873"/>
            <a:ext cx="184784" cy="384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7" idx="0"/>
            <a:endCxn id="32" idx="1"/>
          </p:cNvCxnSpPr>
          <p:nvPr/>
        </p:nvCxnSpPr>
        <p:spPr>
          <a:xfrm flipV="1">
            <a:off x="2590684" y="2091986"/>
            <a:ext cx="1498189" cy="582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9668" y="3309005"/>
            <a:ext cx="1265090" cy="523220"/>
          </a:xfrm>
          <a:prstGeom prst="rect">
            <a:avLst/>
          </a:prstGeom>
          <a:noFill/>
        </p:spPr>
        <p:txBody>
          <a:bodyPr wrap="none" rtlCol="0">
            <a:spAutoFit/>
          </a:bodyPr>
          <a:lstStyle/>
          <a:p>
            <a:pPr algn="ctr"/>
            <a:r>
              <a:rPr lang="en-US" sz="1400" dirty="0" smtClean="0"/>
              <a:t>reaction</a:t>
            </a:r>
          </a:p>
          <a:p>
            <a:pPr algn="ctr"/>
            <a:r>
              <a:rPr lang="en-US" sz="1400" dirty="0" smtClean="0"/>
              <a:t>on login action</a:t>
            </a:r>
            <a:endParaRPr lang="en-US" sz="1400" dirty="0"/>
          </a:p>
        </p:txBody>
      </p:sp>
      <p:sp>
        <p:nvSpPr>
          <p:cNvPr id="47" name="TextBox 46"/>
          <p:cNvSpPr txBox="1"/>
          <p:nvPr/>
        </p:nvSpPr>
        <p:spPr>
          <a:xfrm>
            <a:off x="2647709" y="1844824"/>
            <a:ext cx="835293" cy="523220"/>
          </a:xfrm>
          <a:prstGeom prst="rect">
            <a:avLst/>
          </a:prstGeom>
          <a:noFill/>
        </p:spPr>
        <p:txBody>
          <a:bodyPr wrap="none" rtlCol="0">
            <a:spAutoFit/>
          </a:bodyPr>
          <a:lstStyle/>
          <a:p>
            <a:pPr algn="ctr"/>
            <a:r>
              <a:rPr lang="en-US" sz="1400" dirty="0" smtClean="0"/>
              <a:t>request</a:t>
            </a:r>
          </a:p>
          <a:p>
            <a:pPr algn="ctr"/>
            <a:r>
              <a:rPr lang="en-US" sz="1400" dirty="0" smtClean="0"/>
              <a:t>to server</a:t>
            </a:r>
            <a:endParaRPr lang="en-US" sz="1400" dirty="0"/>
          </a:p>
        </p:txBody>
      </p:sp>
      <p:cxnSp>
        <p:nvCxnSpPr>
          <p:cNvPr id="48" name="Straight Arrow Connector 47"/>
          <p:cNvCxnSpPr>
            <a:stCxn id="35" idx="2"/>
          </p:cNvCxnSpPr>
          <p:nvPr/>
        </p:nvCxnSpPr>
        <p:spPr>
          <a:xfrm flipH="1">
            <a:off x="3361455" y="3032990"/>
            <a:ext cx="936104" cy="1189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8" idx="2"/>
          </p:cNvCxnSpPr>
          <p:nvPr/>
        </p:nvCxnSpPr>
        <p:spPr>
          <a:xfrm flipH="1">
            <a:off x="3957015" y="3016089"/>
            <a:ext cx="1693137" cy="1206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546285" y="3189794"/>
            <a:ext cx="1402307" cy="523220"/>
          </a:xfrm>
          <a:prstGeom prst="rect">
            <a:avLst/>
          </a:prstGeom>
          <a:noFill/>
        </p:spPr>
        <p:txBody>
          <a:bodyPr wrap="none" rtlCol="0">
            <a:spAutoFit/>
          </a:bodyPr>
          <a:lstStyle/>
          <a:p>
            <a:pPr algn="ctr"/>
            <a:r>
              <a:rPr lang="en-US" sz="1400" dirty="0" smtClean="0"/>
              <a:t>dispatch (action)</a:t>
            </a:r>
          </a:p>
          <a:p>
            <a:pPr algn="ctr"/>
            <a:r>
              <a:rPr lang="en-US" sz="1400" dirty="0" smtClean="0"/>
              <a:t>success login</a:t>
            </a:r>
            <a:endParaRPr lang="en-US" sz="1400" dirty="0"/>
          </a:p>
        </p:txBody>
      </p:sp>
      <p:sp>
        <p:nvSpPr>
          <p:cNvPr id="53" name="TextBox 52"/>
          <p:cNvSpPr txBox="1"/>
          <p:nvPr/>
        </p:nvSpPr>
        <p:spPr>
          <a:xfrm>
            <a:off x="4891835" y="3490687"/>
            <a:ext cx="1402307" cy="523220"/>
          </a:xfrm>
          <a:prstGeom prst="rect">
            <a:avLst/>
          </a:prstGeom>
          <a:noFill/>
        </p:spPr>
        <p:txBody>
          <a:bodyPr wrap="none" rtlCol="0">
            <a:spAutoFit/>
          </a:bodyPr>
          <a:lstStyle/>
          <a:p>
            <a:pPr algn="ctr"/>
            <a:r>
              <a:rPr lang="en-US" sz="1400" dirty="0" smtClean="0"/>
              <a:t>dispatch (action)</a:t>
            </a:r>
          </a:p>
          <a:p>
            <a:pPr algn="ctr"/>
            <a:r>
              <a:rPr lang="en-US" sz="1400" dirty="0" smtClean="0"/>
              <a:t>failure login</a:t>
            </a:r>
            <a:endParaRPr lang="en-US" sz="1400" dirty="0"/>
          </a:p>
        </p:txBody>
      </p:sp>
    </p:spTree>
    <p:extLst>
      <p:ext uri="{BB962C8B-B14F-4D97-AF65-F5344CB8AC3E}">
        <p14:creationId xmlns:p14="http://schemas.microsoft.com/office/powerpoint/2010/main" val="1640844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a:t>
            </a:r>
            <a:r>
              <a:rPr lang="ru-RU" dirty="0" smtClean="0"/>
              <a:t> </a:t>
            </a:r>
            <a:r>
              <a:rPr lang="en-US" dirty="0" smtClean="0"/>
              <a:t>did I decide</a:t>
            </a:r>
            <a:r>
              <a:rPr lang="ru-RU" dirty="0" smtClean="0"/>
              <a:t> </a:t>
            </a:r>
            <a:r>
              <a:rPr lang="en-US" dirty="0" smtClean="0"/>
              <a:t>to talk about Architecture?</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3</a:t>
            </a:fld>
            <a:endParaRPr lang="uk-UA"/>
          </a:p>
        </p:txBody>
      </p:sp>
      <p:pic>
        <p:nvPicPr>
          <p:cNvPr id="12290" name="Picture 2" descr="Похожее изображение"/>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84784"/>
            <a:ext cx="7776864" cy="437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041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for features</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30</a:t>
            </a:fld>
            <a:endParaRPr lang="uk-UA"/>
          </a:p>
        </p:txBody>
      </p:sp>
      <p:pic>
        <p:nvPicPr>
          <p:cNvPr id="9" name="Picture 8"/>
          <p:cNvPicPr>
            <a:picLocks noChangeAspect="1"/>
          </p:cNvPicPr>
          <p:nvPr/>
        </p:nvPicPr>
        <p:blipFill>
          <a:blip r:embed="rId2"/>
          <a:stretch>
            <a:fillRect/>
          </a:stretch>
        </p:blipFill>
        <p:spPr>
          <a:xfrm>
            <a:off x="415637" y="1885533"/>
            <a:ext cx="8312727" cy="3086935"/>
          </a:xfrm>
          <a:prstGeom prst="rect">
            <a:avLst/>
          </a:prstGeom>
        </p:spPr>
      </p:pic>
    </p:spTree>
    <p:extLst>
      <p:ext uri="{BB962C8B-B14F-4D97-AF65-F5344CB8AC3E}">
        <p14:creationId xmlns:p14="http://schemas.microsoft.com/office/powerpoint/2010/main" val="20882736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Components</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31</a:t>
            </a:fld>
            <a:endParaRPr lang="uk-UA"/>
          </a:p>
        </p:txBody>
      </p:sp>
      <p:graphicFrame>
        <p:nvGraphicFramePr>
          <p:cNvPr id="6" name="Diagram 5"/>
          <p:cNvGraphicFramePr/>
          <p:nvPr>
            <p:extLst>
              <p:ext uri="{D42A27DB-BD31-4B8C-83A1-F6EECF244321}">
                <p14:modId xmlns:p14="http://schemas.microsoft.com/office/powerpoint/2010/main" val="76059678"/>
              </p:ext>
            </p:extLst>
          </p:nvPr>
        </p:nvGraphicFramePr>
        <p:xfrm>
          <a:off x="957198" y="1602913"/>
          <a:ext cx="7287210" cy="3868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16636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and dump components</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32</a:t>
            </a:fld>
            <a:endParaRPr lang="uk-UA"/>
          </a:p>
        </p:txBody>
      </p:sp>
      <p:pic>
        <p:nvPicPr>
          <p:cNvPr id="30722" name="Picture 2" descr="angular-project-architecture-diagram2.png (915×608) - Opera 2018-03-13 12.12.29.png"/>
          <p:cNvPicPr>
            <a:picLocks noChangeAspect="1" noChangeArrowheads="1"/>
          </p:cNvPicPr>
          <p:nvPr/>
        </p:nvPicPr>
        <p:blipFill rotWithShape="1">
          <a:blip r:embed="rId2">
            <a:extLst>
              <a:ext uri="{28A0092B-C50C-407E-A947-70E740481C1C}">
                <a14:useLocalDpi xmlns:a14="http://schemas.microsoft.com/office/drawing/2010/main" val="0"/>
              </a:ext>
            </a:extLst>
          </a:blip>
          <a:srcRect t="887" b="-887"/>
          <a:stretch/>
        </p:blipFill>
        <p:spPr bwMode="auto">
          <a:xfrm>
            <a:off x="2005012" y="2088000"/>
            <a:ext cx="5170344" cy="306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70274" y="5173839"/>
            <a:ext cx="1239891" cy="369332"/>
          </a:xfrm>
          <a:prstGeom prst="rect">
            <a:avLst/>
          </a:prstGeom>
          <a:noFill/>
        </p:spPr>
        <p:txBody>
          <a:bodyPr wrap="none" rtlCol="0">
            <a:spAutoFit/>
          </a:bodyPr>
          <a:lstStyle/>
          <a:p>
            <a:r>
              <a:rPr lang="en-US" dirty="0" err="1" smtClean="0"/>
              <a:t>DevActions</a:t>
            </a:r>
            <a:endParaRPr lang="en-US" dirty="0"/>
          </a:p>
        </p:txBody>
      </p:sp>
      <p:sp>
        <p:nvSpPr>
          <p:cNvPr id="8" name="TextBox 7"/>
          <p:cNvSpPr txBox="1"/>
          <p:nvPr/>
        </p:nvSpPr>
        <p:spPr>
          <a:xfrm>
            <a:off x="4097390" y="5173839"/>
            <a:ext cx="978666" cy="369332"/>
          </a:xfrm>
          <a:prstGeom prst="rect">
            <a:avLst/>
          </a:prstGeom>
          <a:noFill/>
        </p:spPr>
        <p:txBody>
          <a:bodyPr wrap="none" rtlCol="0">
            <a:spAutoFit/>
          </a:bodyPr>
          <a:lstStyle/>
          <a:p>
            <a:r>
              <a:rPr lang="en-US" dirty="0" err="1" smtClean="0"/>
              <a:t>DevCard</a:t>
            </a:r>
            <a:endParaRPr lang="en-US" dirty="0"/>
          </a:p>
        </p:txBody>
      </p:sp>
      <p:sp>
        <p:nvSpPr>
          <p:cNvPr id="9" name="TextBox 8"/>
          <p:cNvSpPr txBox="1"/>
          <p:nvPr/>
        </p:nvSpPr>
        <p:spPr>
          <a:xfrm>
            <a:off x="6012160" y="5173839"/>
            <a:ext cx="1122743" cy="369332"/>
          </a:xfrm>
          <a:prstGeom prst="rect">
            <a:avLst/>
          </a:prstGeom>
          <a:noFill/>
        </p:spPr>
        <p:txBody>
          <a:bodyPr wrap="none" rtlCol="0">
            <a:spAutoFit/>
          </a:bodyPr>
          <a:lstStyle/>
          <a:p>
            <a:r>
              <a:rPr lang="en-US" dirty="0" err="1" smtClean="0"/>
              <a:t>DevStatus</a:t>
            </a:r>
            <a:endParaRPr lang="en-US" dirty="0"/>
          </a:p>
        </p:txBody>
      </p:sp>
      <p:sp>
        <p:nvSpPr>
          <p:cNvPr id="10" name="TextBox 9"/>
          <p:cNvSpPr txBox="1"/>
          <p:nvPr/>
        </p:nvSpPr>
        <p:spPr>
          <a:xfrm>
            <a:off x="3952546" y="1608686"/>
            <a:ext cx="1267526" cy="369332"/>
          </a:xfrm>
          <a:prstGeom prst="rect">
            <a:avLst/>
          </a:prstGeom>
          <a:noFill/>
        </p:spPr>
        <p:txBody>
          <a:bodyPr wrap="none" rtlCol="0">
            <a:spAutoFit/>
          </a:bodyPr>
          <a:lstStyle/>
          <a:p>
            <a:r>
              <a:rPr lang="en-US" dirty="0" err="1" smtClean="0"/>
              <a:t>DevCabinet</a:t>
            </a:r>
            <a:endParaRPr lang="en-US" dirty="0"/>
          </a:p>
        </p:txBody>
      </p:sp>
      <p:sp>
        <p:nvSpPr>
          <p:cNvPr id="11" name="TextBox 10"/>
          <p:cNvSpPr txBox="1"/>
          <p:nvPr/>
        </p:nvSpPr>
        <p:spPr>
          <a:xfrm>
            <a:off x="899592" y="2492896"/>
            <a:ext cx="1204176" cy="1477328"/>
          </a:xfrm>
          <a:prstGeom prst="rect">
            <a:avLst/>
          </a:prstGeom>
          <a:noFill/>
        </p:spPr>
        <p:txBody>
          <a:bodyPr wrap="none" rtlCol="0">
            <a:spAutoFit/>
          </a:bodyPr>
          <a:lstStyle/>
          <a:p>
            <a:r>
              <a:rPr lang="en-US" dirty="0" smtClean="0"/>
              <a:t>@Output()</a:t>
            </a:r>
          </a:p>
          <a:p>
            <a:r>
              <a:rPr lang="en-US" dirty="0" smtClean="0"/>
              <a:t>  commit</a:t>
            </a:r>
          </a:p>
          <a:p>
            <a:endParaRPr lang="en-US" dirty="0" smtClean="0"/>
          </a:p>
          <a:p>
            <a:r>
              <a:rPr lang="en-US" dirty="0" smtClean="0"/>
              <a:t>@</a:t>
            </a:r>
            <a:r>
              <a:rPr lang="en-US" dirty="0"/>
              <a:t>Output()</a:t>
            </a:r>
          </a:p>
          <a:p>
            <a:r>
              <a:rPr lang="en-US" dirty="0"/>
              <a:t>  </a:t>
            </a:r>
            <a:r>
              <a:rPr lang="en-US" dirty="0" smtClean="0"/>
              <a:t>update</a:t>
            </a:r>
            <a:endParaRPr lang="en-US" dirty="0"/>
          </a:p>
        </p:txBody>
      </p:sp>
      <p:sp>
        <p:nvSpPr>
          <p:cNvPr id="12" name="TextBox 11"/>
          <p:cNvSpPr txBox="1"/>
          <p:nvPr/>
        </p:nvSpPr>
        <p:spPr>
          <a:xfrm>
            <a:off x="2963281" y="2973000"/>
            <a:ext cx="1032655" cy="646331"/>
          </a:xfrm>
          <a:prstGeom prst="rect">
            <a:avLst/>
          </a:prstGeom>
          <a:noFill/>
        </p:spPr>
        <p:txBody>
          <a:bodyPr wrap="none" rtlCol="0">
            <a:spAutoFit/>
          </a:bodyPr>
          <a:lstStyle/>
          <a:p>
            <a:r>
              <a:rPr lang="en-US" dirty="0" smtClean="0"/>
              <a:t>@Input()</a:t>
            </a:r>
          </a:p>
          <a:p>
            <a:r>
              <a:rPr lang="en-US" dirty="0" smtClean="0"/>
              <a:t>  </a:t>
            </a:r>
            <a:r>
              <a:rPr lang="en-US" dirty="0" err="1" smtClean="0"/>
              <a:t>config</a:t>
            </a:r>
            <a:endParaRPr lang="en-US" dirty="0"/>
          </a:p>
        </p:txBody>
      </p:sp>
    </p:spTree>
    <p:extLst>
      <p:ext uri="{BB962C8B-B14F-4D97-AF65-F5344CB8AC3E}">
        <p14:creationId xmlns:p14="http://schemas.microsoft.com/office/powerpoint/2010/main" val="12284616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presentation &amp; business logic</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33</a:t>
            </a:fld>
            <a:endParaRPr lang="uk-UA"/>
          </a:p>
        </p:txBody>
      </p:sp>
      <p:sp>
        <p:nvSpPr>
          <p:cNvPr id="5" name="TextBox 4"/>
          <p:cNvSpPr txBox="1"/>
          <p:nvPr/>
        </p:nvSpPr>
        <p:spPr>
          <a:xfrm>
            <a:off x="948155" y="2420888"/>
            <a:ext cx="7247690" cy="1938992"/>
          </a:xfrm>
          <a:prstGeom prst="rect">
            <a:avLst/>
          </a:prstGeom>
          <a:noFill/>
        </p:spPr>
        <p:txBody>
          <a:bodyPr wrap="none" rtlCol="0">
            <a:spAutoFit/>
          </a:bodyPr>
          <a:lstStyle/>
          <a:p>
            <a:r>
              <a:rPr lang="en-US" sz="2400" dirty="0" smtClean="0"/>
              <a:t>&lt;div </a:t>
            </a:r>
            <a:r>
              <a:rPr lang="en-US" sz="2400" dirty="0"/>
              <a:t>[</a:t>
            </a:r>
            <a:r>
              <a:rPr lang="en-US" sz="2400" dirty="0" err="1" smtClean="0"/>
              <a:t>class.achievements</a:t>
            </a:r>
            <a:r>
              <a:rPr lang="en-US" sz="2400" dirty="0" smtClean="0"/>
              <a:t>]=“</a:t>
            </a:r>
            <a:r>
              <a:rPr lang="en-US" sz="2400" dirty="0" err="1" smtClean="0">
                <a:solidFill>
                  <a:schemeClr val="tx2"/>
                </a:solidFill>
              </a:rPr>
              <a:t>isAchievementsActivated</a:t>
            </a:r>
            <a:r>
              <a:rPr lang="en-US" sz="2400" dirty="0" smtClean="0"/>
              <a:t>()”&gt;</a:t>
            </a:r>
          </a:p>
          <a:p>
            <a:endParaRPr lang="en-US" sz="2400" dirty="0"/>
          </a:p>
          <a:p>
            <a:r>
              <a:rPr lang="en-US" sz="2400" dirty="0" smtClean="0"/>
              <a:t>public</a:t>
            </a:r>
            <a:r>
              <a:rPr lang="en-US" sz="2400" dirty="0"/>
              <a:t> </a:t>
            </a:r>
            <a:r>
              <a:rPr lang="en-US" sz="2400" dirty="0" err="1" smtClean="0">
                <a:solidFill>
                  <a:schemeClr val="tx2"/>
                </a:solidFill>
              </a:rPr>
              <a:t>isAchievementsActivated</a:t>
            </a:r>
            <a:r>
              <a:rPr lang="en-US" sz="2400" dirty="0" smtClean="0"/>
              <a:t>(): </a:t>
            </a:r>
            <a:r>
              <a:rPr lang="en-US" sz="2400" dirty="0" err="1" smtClean="0"/>
              <a:t>boolean</a:t>
            </a:r>
            <a:r>
              <a:rPr lang="en-US" sz="2400" dirty="0" smtClean="0"/>
              <a:t> {</a:t>
            </a:r>
          </a:p>
          <a:p>
            <a:r>
              <a:rPr lang="en-US" sz="2400" dirty="0" smtClean="0"/>
              <a:t>    </a:t>
            </a:r>
            <a:r>
              <a:rPr lang="en-US" sz="2400" dirty="0" err="1" smtClean="0"/>
              <a:t>this.developer.commits</a:t>
            </a:r>
            <a:r>
              <a:rPr lang="en-US" sz="2400" dirty="0" smtClean="0"/>
              <a:t> &gt; 15;</a:t>
            </a:r>
            <a:endParaRPr lang="en-US" sz="2400" dirty="0"/>
          </a:p>
          <a:p>
            <a:r>
              <a:rPr lang="en-US" sz="2400" dirty="0" smtClean="0"/>
              <a:t>}</a:t>
            </a:r>
            <a:endParaRPr lang="en-US" sz="2400" dirty="0"/>
          </a:p>
        </p:txBody>
      </p:sp>
    </p:spTree>
    <p:extLst>
      <p:ext uri="{BB962C8B-B14F-4D97-AF65-F5344CB8AC3E}">
        <p14:creationId xmlns:p14="http://schemas.microsoft.com/office/powerpoint/2010/main" val="1224249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presentation &amp; business logic</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34</a:t>
            </a:fld>
            <a:endParaRPr lang="uk-UA"/>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417638"/>
            <a:ext cx="7275659" cy="4263082"/>
          </a:xfrm>
          <a:prstGeom prst="rect">
            <a:avLst/>
          </a:prstGeom>
        </p:spPr>
      </p:pic>
      <p:sp>
        <p:nvSpPr>
          <p:cNvPr id="7" name="TextBox 6"/>
          <p:cNvSpPr txBox="1"/>
          <p:nvPr/>
        </p:nvSpPr>
        <p:spPr>
          <a:xfrm>
            <a:off x="4594123" y="4516121"/>
            <a:ext cx="1107483" cy="523220"/>
          </a:xfrm>
          <a:prstGeom prst="rect">
            <a:avLst/>
          </a:prstGeom>
          <a:noFill/>
        </p:spPr>
        <p:txBody>
          <a:bodyPr wrap="none" rtlCol="0">
            <a:spAutoFit/>
          </a:bodyPr>
          <a:lstStyle/>
          <a:p>
            <a:r>
              <a:rPr lang="en-US" sz="1400" dirty="0" smtClean="0"/>
              <a:t>State stream</a:t>
            </a:r>
          </a:p>
          <a:p>
            <a:r>
              <a:rPr lang="en-US" sz="1400" dirty="0" smtClean="0"/>
              <a:t>(commits$)</a:t>
            </a:r>
            <a:endParaRPr lang="en-US" sz="1400" dirty="0"/>
          </a:p>
        </p:txBody>
      </p:sp>
      <p:sp>
        <p:nvSpPr>
          <p:cNvPr id="8" name="TextBox 7"/>
          <p:cNvSpPr txBox="1"/>
          <p:nvPr/>
        </p:nvSpPr>
        <p:spPr>
          <a:xfrm>
            <a:off x="2267744" y="4509120"/>
            <a:ext cx="1690976" cy="523220"/>
          </a:xfrm>
          <a:prstGeom prst="rect">
            <a:avLst/>
          </a:prstGeom>
          <a:noFill/>
        </p:spPr>
        <p:txBody>
          <a:bodyPr wrap="none" rtlCol="0">
            <a:spAutoFit/>
          </a:bodyPr>
          <a:lstStyle/>
          <a:p>
            <a:r>
              <a:rPr lang="en-US" sz="1400" dirty="0" err="1" smtClean="0"/>
              <a:t>Store.select</a:t>
            </a:r>
            <a:endParaRPr lang="en-US" sz="1400" dirty="0" smtClean="0"/>
          </a:p>
          <a:p>
            <a:r>
              <a:rPr lang="en-US" sz="1400" dirty="0" smtClean="0"/>
              <a:t>(</a:t>
            </a:r>
            <a:r>
              <a:rPr lang="en-US" sz="1400" dirty="0" err="1" smtClean="0"/>
              <a:t>fromState.commits</a:t>
            </a:r>
            <a:r>
              <a:rPr lang="en-US" sz="1400" dirty="0" smtClean="0"/>
              <a:t>)</a:t>
            </a:r>
            <a:endParaRPr lang="en-US" sz="1400" dirty="0"/>
          </a:p>
        </p:txBody>
      </p:sp>
    </p:spTree>
    <p:extLst>
      <p:ext uri="{BB962C8B-B14F-4D97-AF65-F5344CB8AC3E}">
        <p14:creationId xmlns:p14="http://schemas.microsoft.com/office/powerpoint/2010/main" val="4034876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presentation &amp; business logic</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35</a:t>
            </a:fld>
            <a:endParaRPr lang="uk-UA"/>
          </a:p>
        </p:txBody>
      </p:sp>
      <p:pic>
        <p:nvPicPr>
          <p:cNvPr id="9" name="Picture 8"/>
          <p:cNvPicPr>
            <a:picLocks noChangeAspect="1"/>
          </p:cNvPicPr>
          <p:nvPr/>
        </p:nvPicPr>
        <p:blipFill>
          <a:blip r:embed="rId2"/>
          <a:stretch>
            <a:fillRect/>
          </a:stretch>
        </p:blipFill>
        <p:spPr>
          <a:xfrm>
            <a:off x="415637" y="1897963"/>
            <a:ext cx="8312727" cy="3403245"/>
          </a:xfrm>
          <a:prstGeom prst="rect">
            <a:avLst/>
          </a:prstGeom>
        </p:spPr>
      </p:pic>
    </p:spTree>
    <p:extLst>
      <p:ext uri="{BB962C8B-B14F-4D97-AF65-F5344CB8AC3E}">
        <p14:creationId xmlns:p14="http://schemas.microsoft.com/office/powerpoint/2010/main" val="4119120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presentation &amp; business logic</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36</a:t>
            </a:fld>
            <a:endParaRPr lang="uk-UA"/>
          </a:p>
        </p:txBody>
      </p:sp>
      <p:graphicFrame>
        <p:nvGraphicFramePr>
          <p:cNvPr id="6" name="Diagram 5"/>
          <p:cNvGraphicFramePr/>
          <p:nvPr>
            <p:extLst>
              <p:ext uri="{D42A27DB-BD31-4B8C-83A1-F6EECF244321}">
                <p14:modId xmlns:p14="http://schemas.microsoft.com/office/powerpoint/2010/main" val="4165833672"/>
              </p:ext>
            </p:extLst>
          </p:nvPr>
        </p:nvGraphicFramePr>
        <p:xfrm>
          <a:off x="1187624" y="3861048"/>
          <a:ext cx="2016224" cy="86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3563888" y="1916832"/>
            <a:ext cx="2016224" cy="861120"/>
            <a:chOff x="0" y="2975"/>
            <a:chExt cx="2016224" cy="861120"/>
          </a:xfrm>
        </p:grpSpPr>
        <p:sp>
          <p:nvSpPr>
            <p:cNvPr id="9" name="Rounded Rectangle 8"/>
            <p:cNvSpPr/>
            <p:nvPr/>
          </p:nvSpPr>
          <p:spPr>
            <a:xfrm>
              <a:off x="0" y="2975"/>
              <a:ext cx="2016224" cy="8611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p:nvPr/>
          </p:nvSpPr>
          <p:spPr>
            <a:xfrm>
              <a:off x="42036" y="45011"/>
              <a:ext cx="1932152"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dirty="0" smtClean="0"/>
                <a:t>State</a:t>
              </a:r>
              <a:endParaRPr lang="en-US" sz="2400" kern="1200" dirty="0"/>
            </a:p>
          </p:txBody>
        </p:sp>
      </p:grpSp>
      <p:grpSp>
        <p:nvGrpSpPr>
          <p:cNvPr id="11" name="Group 10"/>
          <p:cNvGrpSpPr/>
          <p:nvPr/>
        </p:nvGrpSpPr>
        <p:grpSpPr>
          <a:xfrm>
            <a:off x="5940152" y="3861048"/>
            <a:ext cx="2016224" cy="861120"/>
            <a:chOff x="0" y="2975"/>
            <a:chExt cx="2016224" cy="861120"/>
          </a:xfrm>
        </p:grpSpPr>
        <p:sp>
          <p:nvSpPr>
            <p:cNvPr id="12" name="Rounded Rectangle 11"/>
            <p:cNvSpPr/>
            <p:nvPr/>
          </p:nvSpPr>
          <p:spPr>
            <a:xfrm>
              <a:off x="0" y="2975"/>
              <a:ext cx="2016224" cy="8611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p:cNvSpPr/>
            <p:nvPr/>
          </p:nvSpPr>
          <p:spPr>
            <a:xfrm>
              <a:off x="42036" y="45011"/>
              <a:ext cx="1932152" cy="777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Component</a:t>
              </a:r>
              <a:endParaRPr lang="en-US" sz="2400" kern="1200" dirty="0"/>
            </a:p>
          </p:txBody>
        </p:sp>
      </p:grpSp>
      <p:cxnSp>
        <p:nvCxnSpPr>
          <p:cNvPr id="16" name="Curved Connector 15"/>
          <p:cNvCxnSpPr/>
          <p:nvPr/>
        </p:nvCxnSpPr>
        <p:spPr>
          <a:xfrm flipV="1">
            <a:off x="1763688" y="2347392"/>
            <a:ext cx="1584176" cy="144164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20194" y="4787860"/>
            <a:ext cx="1151084" cy="369332"/>
          </a:xfrm>
          <a:prstGeom prst="rect">
            <a:avLst/>
          </a:prstGeom>
          <a:noFill/>
        </p:spPr>
        <p:txBody>
          <a:bodyPr wrap="none" rtlCol="0">
            <a:spAutoFit/>
          </a:bodyPr>
          <a:lstStyle/>
          <a:p>
            <a:r>
              <a:rPr lang="en-US" dirty="0" smtClean="0"/>
              <a:t>Developer</a:t>
            </a:r>
            <a:endParaRPr lang="en-US" dirty="0"/>
          </a:p>
        </p:txBody>
      </p:sp>
      <p:sp>
        <p:nvSpPr>
          <p:cNvPr id="20" name="TextBox 19"/>
          <p:cNvSpPr txBox="1"/>
          <p:nvPr/>
        </p:nvSpPr>
        <p:spPr>
          <a:xfrm>
            <a:off x="4274482" y="1468949"/>
            <a:ext cx="595035" cy="369332"/>
          </a:xfrm>
          <a:prstGeom prst="rect">
            <a:avLst/>
          </a:prstGeom>
          <a:noFill/>
        </p:spPr>
        <p:txBody>
          <a:bodyPr wrap="none" rtlCol="0">
            <a:spAutoFit/>
          </a:bodyPr>
          <a:lstStyle/>
          <a:p>
            <a:r>
              <a:rPr lang="en-US" dirty="0" err="1" smtClean="0"/>
              <a:t>ngrx</a:t>
            </a:r>
            <a:endParaRPr lang="en-US" dirty="0"/>
          </a:p>
        </p:txBody>
      </p:sp>
      <p:sp>
        <p:nvSpPr>
          <p:cNvPr id="21" name="TextBox 20"/>
          <p:cNvSpPr txBox="1"/>
          <p:nvPr/>
        </p:nvSpPr>
        <p:spPr>
          <a:xfrm>
            <a:off x="806707" y="2412750"/>
            <a:ext cx="1749069" cy="646331"/>
          </a:xfrm>
          <a:prstGeom prst="rect">
            <a:avLst/>
          </a:prstGeom>
          <a:noFill/>
        </p:spPr>
        <p:txBody>
          <a:bodyPr wrap="none" rtlCol="0">
            <a:spAutoFit/>
          </a:bodyPr>
          <a:lstStyle/>
          <a:p>
            <a:pPr algn="ctr"/>
            <a:r>
              <a:rPr lang="en-US" dirty="0" smtClean="0"/>
              <a:t>dispatch (action)</a:t>
            </a:r>
          </a:p>
          <a:p>
            <a:pPr algn="ctr"/>
            <a:r>
              <a:rPr lang="en-US" dirty="0" err="1" smtClean="0"/>
              <a:t>addCommit</a:t>
            </a:r>
            <a:endParaRPr lang="en-US" dirty="0"/>
          </a:p>
        </p:txBody>
      </p:sp>
      <p:cxnSp>
        <p:nvCxnSpPr>
          <p:cNvPr id="22" name="Straight Arrow Connector 21"/>
          <p:cNvCxnSpPr/>
          <p:nvPr/>
        </p:nvCxnSpPr>
        <p:spPr>
          <a:xfrm flipH="1">
            <a:off x="3347864" y="2996952"/>
            <a:ext cx="432048"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364088" y="2996952"/>
            <a:ext cx="655712" cy="71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796136" y="2347392"/>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605924" y="3284821"/>
            <a:ext cx="1435586" cy="369332"/>
          </a:xfrm>
          <a:prstGeom prst="rect">
            <a:avLst/>
          </a:prstGeom>
          <a:noFill/>
        </p:spPr>
        <p:txBody>
          <a:bodyPr wrap="none" rtlCol="0">
            <a:spAutoFit/>
          </a:bodyPr>
          <a:lstStyle/>
          <a:p>
            <a:r>
              <a:rPr lang="en-US" dirty="0" smtClean="0"/>
              <a:t>State - model</a:t>
            </a:r>
            <a:endParaRPr lang="en-US" dirty="0"/>
          </a:p>
        </p:txBody>
      </p:sp>
      <p:sp>
        <p:nvSpPr>
          <p:cNvPr id="29" name="TextBox 28"/>
          <p:cNvSpPr txBox="1"/>
          <p:nvPr/>
        </p:nvSpPr>
        <p:spPr>
          <a:xfrm>
            <a:off x="5691944" y="3000965"/>
            <a:ext cx="2760436" cy="369332"/>
          </a:xfrm>
          <a:prstGeom prst="rect">
            <a:avLst/>
          </a:prstGeom>
          <a:noFill/>
        </p:spPr>
        <p:txBody>
          <a:bodyPr wrap="none" rtlCol="0">
            <a:spAutoFit/>
          </a:bodyPr>
          <a:lstStyle/>
          <a:p>
            <a:r>
              <a:rPr lang="en-US" dirty="0" smtClean="0"/>
              <a:t>State – façade - component</a:t>
            </a:r>
            <a:endParaRPr lang="en-US" dirty="0"/>
          </a:p>
        </p:txBody>
      </p:sp>
      <p:sp>
        <p:nvSpPr>
          <p:cNvPr id="30" name="TextBox 29"/>
          <p:cNvSpPr txBox="1"/>
          <p:nvPr/>
        </p:nvSpPr>
        <p:spPr>
          <a:xfrm>
            <a:off x="6014024" y="1946191"/>
            <a:ext cx="644344" cy="369332"/>
          </a:xfrm>
          <a:prstGeom prst="rect">
            <a:avLst/>
          </a:prstGeom>
          <a:noFill/>
        </p:spPr>
        <p:txBody>
          <a:bodyPr wrap="none" rtlCol="0">
            <a:spAutoFit/>
          </a:bodyPr>
          <a:lstStyle/>
          <a:p>
            <a:r>
              <a:rPr lang="en-US" dirty="0" smtClean="0"/>
              <a:t>state</a:t>
            </a:r>
            <a:endParaRPr lang="en-US" dirty="0"/>
          </a:p>
        </p:txBody>
      </p:sp>
      <p:sp>
        <p:nvSpPr>
          <p:cNvPr id="27" name="Flowchart: Alternate Process 26"/>
          <p:cNvSpPr/>
          <p:nvPr/>
        </p:nvSpPr>
        <p:spPr>
          <a:xfrm>
            <a:off x="7020272" y="2276872"/>
            <a:ext cx="360040" cy="360040"/>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aphicFrame>
        <p:nvGraphicFramePr>
          <p:cNvPr id="32" name="Diagram 31"/>
          <p:cNvGraphicFramePr/>
          <p:nvPr>
            <p:extLst>
              <p:ext uri="{D42A27DB-BD31-4B8C-83A1-F6EECF244321}">
                <p14:modId xmlns:p14="http://schemas.microsoft.com/office/powerpoint/2010/main" val="886722739"/>
              </p:ext>
            </p:extLst>
          </p:nvPr>
        </p:nvGraphicFramePr>
        <p:xfrm>
          <a:off x="7138486" y="2141731"/>
          <a:ext cx="343364" cy="3693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87792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presentation &amp; rendering logic</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37</a:t>
            </a:fld>
            <a:endParaRPr lang="uk-UA"/>
          </a:p>
        </p:txBody>
      </p:sp>
      <p:sp>
        <p:nvSpPr>
          <p:cNvPr id="7" name="TextBox 6"/>
          <p:cNvSpPr txBox="1"/>
          <p:nvPr/>
        </p:nvSpPr>
        <p:spPr>
          <a:xfrm>
            <a:off x="1892772" y="2003356"/>
            <a:ext cx="5358455" cy="1569660"/>
          </a:xfrm>
          <a:prstGeom prst="rect">
            <a:avLst/>
          </a:prstGeom>
          <a:noFill/>
        </p:spPr>
        <p:txBody>
          <a:bodyPr wrap="none" rtlCol="0">
            <a:spAutoFit/>
          </a:bodyPr>
          <a:lstStyle/>
          <a:p>
            <a:r>
              <a:rPr lang="en-US" sz="3200" dirty="0" smtClean="0"/>
              <a:t>“An</a:t>
            </a:r>
            <a:r>
              <a:rPr lang="en-US" sz="3200" dirty="0"/>
              <a:t> Attribute directive </a:t>
            </a:r>
            <a:r>
              <a:rPr lang="en-US" sz="3200" dirty="0" smtClean="0"/>
              <a:t>changes</a:t>
            </a:r>
          </a:p>
          <a:p>
            <a:r>
              <a:rPr lang="en-US" sz="3200" dirty="0" smtClean="0"/>
              <a:t>the </a:t>
            </a:r>
            <a:r>
              <a:rPr lang="en-US" sz="3200" dirty="0"/>
              <a:t>appearance or </a:t>
            </a:r>
            <a:r>
              <a:rPr lang="en-US" sz="3200" dirty="0" smtClean="0"/>
              <a:t>behavior</a:t>
            </a:r>
          </a:p>
          <a:p>
            <a:r>
              <a:rPr lang="en-US" sz="3200" dirty="0" smtClean="0"/>
              <a:t>of </a:t>
            </a:r>
            <a:r>
              <a:rPr lang="en-US" sz="3200" dirty="0"/>
              <a:t>a DOM element</a:t>
            </a:r>
            <a:r>
              <a:rPr lang="en-US" sz="3200" dirty="0" smtClean="0"/>
              <a:t>.”</a:t>
            </a:r>
            <a:endParaRPr lang="en-US" sz="3200" dirty="0"/>
          </a:p>
        </p:txBody>
      </p:sp>
      <p:pic>
        <p:nvPicPr>
          <p:cNvPr id="14" name="Picture 13"/>
          <p:cNvPicPr>
            <a:picLocks noChangeAspect="1"/>
          </p:cNvPicPr>
          <p:nvPr/>
        </p:nvPicPr>
        <p:blipFill>
          <a:blip r:embed="rId2"/>
          <a:stretch>
            <a:fillRect/>
          </a:stretch>
        </p:blipFill>
        <p:spPr>
          <a:xfrm>
            <a:off x="1800224" y="4367386"/>
            <a:ext cx="5543550" cy="285750"/>
          </a:xfrm>
          <a:prstGeom prst="rect">
            <a:avLst/>
          </a:prstGeom>
        </p:spPr>
      </p:pic>
      <p:pic>
        <p:nvPicPr>
          <p:cNvPr id="15" name="Picture 14"/>
          <p:cNvPicPr>
            <a:picLocks noChangeAspect="1"/>
          </p:cNvPicPr>
          <p:nvPr/>
        </p:nvPicPr>
        <p:blipFill>
          <a:blip r:embed="rId3"/>
          <a:stretch>
            <a:fillRect/>
          </a:stretch>
        </p:blipFill>
        <p:spPr>
          <a:xfrm>
            <a:off x="1628775" y="5029211"/>
            <a:ext cx="5991225" cy="238125"/>
          </a:xfrm>
          <a:prstGeom prst="rect">
            <a:avLst/>
          </a:prstGeom>
        </p:spPr>
      </p:pic>
    </p:spTree>
    <p:extLst>
      <p:ext uri="{BB962C8B-B14F-4D97-AF65-F5344CB8AC3E}">
        <p14:creationId xmlns:p14="http://schemas.microsoft.com/office/powerpoint/2010/main" val="9098267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Decorators</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38</a:t>
            </a:fld>
            <a:endParaRPr lang="uk-UA"/>
          </a:p>
        </p:txBody>
      </p:sp>
      <p:graphicFrame>
        <p:nvGraphicFramePr>
          <p:cNvPr id="12" name="Diagram 11"/>
          <p:cNvGraphicFramePr/>
          <p:nvPr>
            <p:extLst>
              <p:ext uri="{D42A27DB-BD31-4B8C-83A1-F6EECF244321}">
                <p14:modId xmlns:p14="http://schemas.microsoft.com/office/powerpoint/2010/main" val="2088159312"/>
              </p:ext>
            </p:extLst>
          </p:nvPr>
        </p:nvGraphicFramePr>
        <p:xfrm>
          <a:off x="1619672" y="2429489"/>
          <a:ext cx="2276457" cy="1754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p:cNvGraphicFramePr/>
          <p:nvPr>
            <p:extLst>
              <p:ext uri="{D42A27DB-BD31-4B8C-83A1-F6EECF244321}">
                <p14:modId xmlns:p14="http://schemas.microsoft.com/office/powerpoint/2010/main" val="983577346"/>
              </p:ext>
            </p:extLst>
          </p:nvPr>
        </p:nvGraphicFramePr>
        <p:xfrm>
          <a:off x="5076056" y="2563465"/>
          <a:ext cx="2399055" cy="14773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p:cNvSpPr txBox="1"/>
          <p:nvPr/>
        </p:nvSpPr>
        <p:spPr>
          <a:xfrm>
            <a:off x="2399084" y="1908534"/>
            <a:ext cx="717632" cy="369332"/>
          </a:xfrm>
          <a:prstGeom prst="rect">
            <a:avLst/>
          </a:prstGeom>
          <a:noFill/>
        </p:spPr>
        <p:txBody>
          <a:bodyPr wrap="none" rtlCol="0">
            <a:spAutoFit/>
          </a:bodyPr>
          <a:lstStyle/>
          <a:p>
            <a:r>
              <a:rPr lang="en-US" dirty="0" smtClean="0"/>
              <a:t>Types</a:t>
            </a:r>
            <a:endParaRPr lang="en-US" dirty="0"/>
          </a:p>
        </p:txBody>
      </p:sp>
      <p:sp>
        <p:nvSpPr>
          <p:cNvPr id="15" name="Rectangle 14"/>
          <p:cNvSpPr/>
          <p:nvPr/>
        </p:nvSpPr>
        <p:spPr>
          <a:xfrm>
            <a:off x="5995219" y="1908534"/>
            <a:ext cx="718466" cy="369332"/>
          </a:xfrm>
          <a:prstGeom prst="rect">
            <a:avLst/>
          </a:prstGeom>
        </p:spPr>
        <p:txBody>
          <a:bodyPr wrap="none">
            <a:spAutoFit/>
          </a:bodyPr>
          <a:lstStyle/>
          <a:p>
            <a:r>
              <a:rPr lang="en-US" dirty="0" smtClean="0"/>
              <a:t>Apply</a:t>
            </a:r>
            <a:endParaRPr lang="en-US" dirty="0"/>
          </a:p>
        </p:txBody>
      </p:sp>
      <p:sp>
        <p:nvSpPr>
          <p:cNvPr id="16" name="TextBox 15"/>
          <p:cNvSpPr txBox="1"/>
          <p:nvPr/>
        </p:nvSpPr>
        <p:spPr>
          <a:xfrm>
            <a:off x="3688264" y="4900750"/>
            <a:ext cx="1767472" cy="369332"/>
          </a:xfrm>
          <a:prstGeom prst="rect">
            <a:avLst/>
          </a:prstGeom>
          <a:noFill/>
        </p:spPr>
        <p:txBody>
          <a:bodyPr wrap="none" rtlCol="0">
            <a:spAutoFit/>
          </a:bodyPr>
          <a:lstStyle/>
          <a:p>
            <a:r>
              <a:rPr lang="en-US" dirty="0" smtClean="0"/>
              <a:t>Object Metadata</a:t>
            </a:r>
            <a:endParaRPr lang="en-US" dirty="0"/>
          </a:p>
        </p:txBody>
      </p:sp>
    </p:spTree>
    <p:extLst>
      <p:ext uri="{BB962C8B-B14F-4D97-AF65-F5344CB8AC3E}">
        <p14:creationId xmlns:p14="http://schemas.microsoft.com/office/powerpoint/2010/main" val="10146773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Confirmation</a:t>
            </a:r>
            <a:endParaRPr lang="en-US" dirty="0"/>
          </a:p>
        </p:txBody>
      </p:sp>
      <p:sp>
        <p:nvSpPr>
          <p:cNvPr id="3" name="Footer Placeholder 2"/>
          <p:cNvSpPr>
            <a:spLocks noGrp="1"/>
          </p:cNvSpPr>
          <p:nvPr>
            <p:ph type="ftr" sz="quarter" idx="11"/>
          </p:nvPr>
        </p:nvSpPr>
        <p:spPr/>
        <p:txBody>
          <a:bodyPr/>
          <a:lstStyle/>
          <a:p>
            <a:r>
              <a:rPr lang="en-US" smtClean="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pPr/>
              <a:t>39</a:t>
            </a:fld>
            <a:endParaRPr lang="uk-UA"/>
          </a:p>
        </p:txBody>
      </p:sp>
      <p:pic>
        <p:nvPicPr>
          <p:cNvPr id="7" name="Screencast 20-34 18-03-20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33199" y="1207221"/>
            <a:ext cx="6677602" cy="4903932"/>
          </a:xfrm>
          <a:prstGeom prst="rect">
            <a:avLst/>
          </a:prstGeom>
        </p:spPr>
      </p:pic>
    </p:spTree>
    <p:extLst>
      <p:ext uri="{BB962C8B-B14F-4D97-AF65-F5344CB8AC3E}">
        <p14:creationId xmlns:p14="http://schemas.microsoft.com/office/powerpoint/2010/main" val="192185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History from life: “Big migration”</a:t>
            </a:r>
            <a:endParaRPr lang="en-US" dirty="0"/>
          </a:p>
        </p:txBody>
      </p:sp>
      <p:sp>
        <p:nvSpPr>
          <p:cNvPr id="3" name="Footer Placeholder 2"/>
          <p:cNvSpPr>
            <a:spLocks noGrp="1"/>
          </p:cNvSpPr>
          <p:nvPr>
            <p:ph type="ftr" sz="quarter" idx="11"/>
          </p:nvPr>
        </p:nvSpPr>
        <p:spPr/>
        <p:txBody>
          <a:bodyPr/>
          <a:lstStyle/>
          <a:p>
            <a:r>
              <a:rPr lang="en-US" smtClean="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pPr/>
              <a:t>4</a:t>
            </a:fld>
            <a:endParaRPr lang="uk-UA"/>
          </a:p>
        </p:txBody>
      </p:sp>
      <p:pic>
        <p:nvPicPr>
          <p:cNvPr id="19458" name="Picture 2" descr="Картинки по запросу большая миграци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82" y="1268760"/>
            <a:ext cx="7396435" cy="4766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2559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use?</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40</a:t>
            </a:fld>
            <a:endParaRPr lang="uk-UA"/>
          </a:p>
        </p:txBody>
      </p:sp>
      <p:pic>
        <p:nvPicPr>
          <p:cNvPr id="6" name="Picture 5"/>
          <p:cNvPicPr>
            <a:picLocks noChangeAspect="1"/>
          </p:cNvPicPr>
          <p:nvPr/>
        </p:nvPicPr>
        <p:blipFill>
          <a:blip r:embed="rId2"/>
          <a:stretch>
            <a:fillRect/>
          </a:stretch>
        </p:blipFill>
        <p:spPr>
          <a:xfrm>
            <a:off x="1843087" y="2333625"/>
            <a:ext cx="5457825" cy="2190750"/>
          </a:xfrm>
          <a:prstGeom prst="rect">
            <a:avLst/>
          </a:prstGeom>
        </p:spPr>
      </p:pic>
    </p:spTree>
    <p:extLst>
      <p:ext uri="{BB962C8B-B14F-4D97-AF65-F5344CB8AC3E}">
        <p14:creationId xmlns:p14="http://schemas.microsoft.com/office/powerpoint/2010/main" val="7830262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use?</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41</a:t>
            </a:fld>
            <a:endParaRPr lang="uk-UA"/>
          </a:p>
        </p:txBody>
      </p:sp>
      <p:pic>
        <p:nvPicPr>
          <p:cNvPr id="5" name="Picture 4"/>
          <p:cNvPicPr>
            <a:picLocks noChangeAspect="1"/>
          </p:cNvPicPr>
          <p:nvPr/>
        </p:nvPicPr>
        <p:blipFill>
          <a:blip r:embed="rId2"/>
          <a:stretch>
            <a:fillRect/>
          </a:stretch>
        </p:blipFill>
        <p:spPr>
          <a:xfrm>
            <a:off x="415637" y="1808502"/>
            <a:ext cx="8312727" cy="3240994"/>
          </a:xfrm>
          <a:prstGeom prst="rect">
            <a:avLst/>
          </a:prstGeom>
        </p:spPr>
      </p:pic>
    </p:spTree>
    <p:extLst>
      <p:ext uri="{BB962C8B-B14F-4D97-AF65-F5344CB8AC3E}">
        <p14:creationId xmlns:p14="http://schemas.microsoft.com/office/powerpoint/2010/main" val="10039574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look?</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42</a:t>
            </a:fld>
            <a:endParaRPr lang="uk-UA"/>
          </a:p>
        </p:txBody>
      </p:sp>
      <p:pic>
        <p:nvPicPr>
          <p:cNvPr id="1026" name="Picture 2" descr="Картинки по запросу magic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68857" y="1417638"/>
            <a:ext cx="4806286" cy="440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7328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Factory</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43</a:t>
            </a:fld>
            <a:endParaRPr lang="uk-UA"/>
          </a:p>
        </p:txBody>
      </p:sp>
      <p:pic>
        <p:nvPicPr>
          <p:cNvPr id="39940" name="Picture 4" descr="Похожее изображение"/>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92723" y="1490760"/>
            <a:ext cx="5958555" cy="438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0353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type factory</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44</a:t>
            </a:fld>
            <a:endParaRPr lang="uk-UA"/>
          </a:p>
        </p:txBody>
      </p:sp>
      <p:pic>
        <p:nvPicPr>
          <p:cNvPr id="5" name="Picture 4"/>
          <p:cNvPicPr>
            <a:picLocks noChangeAspect="1"/>
          </p:cNvPicPr>
          <p:nvPr/>
        </p:nvPicPr>
        <p:blipFill>
          <a:blip r:embed="rId2"/>
          <a:stretch>
            <a:fillRect/>
          </a:stretch>
        </p:blipFill>
        <p:spPr>
          <a:xfrm>
            <a:off x="415637" y="2272233"/>
            <a:ext cx="8312727" cy="2313535"/>
          </a:xfrm>
          <a:prstGeom prst="rect">
            <a:avLst/>
          </a:prstGeom>
        </p:spPr>
      </p:pic>
    </p:spTree>
    <p:extLst>
      <p:ext uri="{BB962C8B-B14F-4D97-AF65-F5344CB8AC3E}">
        <p14:creationId xmlns:p14="http://schemas.microsoft.com/office/powerpoint/2010/main" val="38813282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factory (+ decorator, + directive)</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45</a:t>
            </a:fld>
            <a:endParaRPr lang="uk-UA"/>
          </a:p>
        </p:txBody>
      </p:sp>
      <p:pic>
        <p:nvPicPr>
          <p:cNvPr id="6" name="Picture 5"/>
          <p:cNvPicPr>
            <a:picLocks noChangeAspect="1"/>
          </p:cNvPicPr>
          <p:nvPr/>
        </p:nvPicPr>
        <p:blipFill rotWithShape="1">
          <a:blip r:embed="rId2"/>
          <a:srcRect t="2375" b="-2375"/>
          <a:stretch/>
        </p:blipFill>
        <p:spPr>
          <a:xfrm>
            <a:off x="790575" y="1472400"/>
            <a:ext cx="7562850" cy="971550"/>
          </a:xfrm>
          <a:prstGeom prst="rect">
            <a:avLst/>
          </a:prstGeom>
        </p:spPr>
      </p:pic>
      <p:pic>
        <p:nvPicPr>
          <p:cNvPr id="7" name="Picture 6"/>
          <p:cNvPicPr>
            <a:picLocks noChangeAspect="1"/>
          </p:cNvPicPr>
          <p:nvPr/>
        </p:nvPicPr>
        <p:blipFill>
          <a:blip r:embed="rId3"/>
          <a:stretch>
            <a:fillRect/>
          </a:stretch>
        </p:blipFill>
        <p:spPr>
          <a:xfrm>
            <a:off x="957262" y="3207519"/>
            <a:ext cx="7229475" cy="2362200"/>
          </a:xfrm>
          <a:prstGeom prst="rect">
            <a:avLst/>
          </a:prstGeom>
        </p:spPr>
      </p:pic>
    </p:spTree>
    <p:extLst>
      <p:ext uri="{BB962C8B-B14F-4D97-AF65-F5344CB8AC3E}">
        <p14:creationId xmlns:p14="http://schemas.microsoft.com/office/powerpoint/2010/main" val="8363395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Factory (+ decorator, + directive)</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46</a:t>
            </a:fld>
            <a:endParaRPr lang="uk-UA"/>
          </a:p>
        </p:txBody>
      </p:sp>
      <p:pic>
        <p:nvPicPr>
          <p:cNvPr id="5" name="Picture 4"/>
          <p:cNvPicPr>
            <a:picLocks noChangeAspect="1"/>
          </p:cNvPicPr>
          <p:nvPr/>
        </p:nvPicPr>
        <p:blipFill>
          <a:blip r:embed="rId2"/>
          <a:stretch>
            <a:fillRect/>
          </a:stretch>
        </p:blipFill>
        <p:spPr>
          <a:xfrm>
            <a:off x="1136989" y="1131395"/>
            <a:ext cx="6870023" cy="5033909"/>
          </a:xfrm>
          <a:prstGeom prst="rect">
            <a:avLst/>
          </a:prstGeom>
        </p:spPr>
      </p:pic>
    </p:spTree>
    <p:extLst>
      <p:ext uri="{BB962C8B-B14F-4D97-AF65-F5344CB8AC3E}">
        <p14:creationId xmlns:p14="http://schemas.microsoft.com/office/powerpoint/2010/main" val="34383143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47</a:t>
            </a:fld>
            <a:endParaRPr lang="uk-UA"/>
          </a:p>
        </p:txBody>
      </p:sp>
      <p:sp>
        <p:nvSpPr>
          <p:cNvPr id="5" name="TextBox 4"/>
          <p:cNvSpPr txBox="1"/>
          <p:nvPr/>
        </p:nvSpPr>
        <p:spPr>
          <a:xfrm>
            <a:off x="1043608" y="2322746"/>
            <a:ext cx="6994287" cy="1754326"/>
          </a:xfrm>
          <a:prstGeom prst="rect">
            <a:avLst/>
          </a:prstGeom>
          <a:noFill/>
        </p:spPr>
        <p:txBody>
          <a:bodyPr wrap="none" rtlCol="0">
            <a:spAutoFit/>
          </a:bodyPr>
          <a:lstStyle/>
          <a:p>
            <a:r>
              <a:rPr lang="en-US" sz="5400" dirty="0"/>
              <a:t>Depend on </a:t>
            </a:r>
            <a:r>
              <a:rPr lang="en-US" sz="5400" dirty="0" smtClean="0"/>
              <a:t>abstractions,</a:t>
            </a:r>
            <a:endParaRPr lang="ru-RU" sz="5400" dirty="0" smtClean="0"/>
          </a:p>
          <a:p>
            <a:r>
              <a:rPr lang="en-US" sz="5400" dirty="0" smtClean="0"/>
              <a:t>not </a:t>
            </a:r>
            <a:r>
              <a:rPr lang="en-US" sz="5400" dirty="0"/>
              <a:t>on concretions.</a:t>
            </a:r>
          </a:p>
        </p:txBody>
      </p:sp>
    </p:spTree>
    <p:extLst>
      <p:ext uri="{BB962C8B-B14F-4D97-AF65-F5344CB8AC3E}">
        <p14:creationId xmlns:p14="http://schemas.microsoft.com/office/powerpoint/2010/main" val="37586456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48</a:t>
            </a:fld>
            <a:endParaRPr lang="uk-UA"/>
          </a:p>
        </p:txBody>
      </p:sp>
      <p:graphicFrame>
        <p:nvGraphicFramePr>
          <p:cNvPr id="7" name="Diagram 6"/>
          <p:cNvGraphicFramePr/>
          <p:nvPr>
            <p:extLst>
              <p:ext uri="{D42A27DB-BD31-4B8C-83A1-F6EECF244321}">
                <p14:modId xmlns:p14="http://schemas.microsoft.com/office/powerpoint/2010/main" val="1578883323"/>
              </p:ext>
            </p:extLst>
          </p:nvPr>
        </p:nvGraphicFramePr>
        <p:xfrm>
          <a:off x="2123728" y="1797385"/>
          <a:ext cx="4608512" cy="792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611560" y="3669592"/>
            <a:ext cx="3462458" cy="767520"/>
            <a:chOff x="399903" y="24567"/>
            <a:chExt cx="3808704" cy="767520"/>
          </a:xfrm>
        </p:grpSpPr>
        <p:sp>
          <p:nvSpPr>
            <p:cNvPr id="9" name="Rounded Rectangle 8"/>
            <p:cNvSpPr/>
            <p:nvPr/>
          </p:nvSpPr>
          <p:spPr>
            <a:xfrm>
              <a:off x="399903" y="24567"/>
              <a:ext cx="3808704" cy="7675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p:nvPr/>
          </p:nvSpPr>
          <p:spPr>
            <a:xfrm>
              <a:off x="437370" y="62034"/>
              <a:ext cx="3733770"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dirty="0" smtClean="0"/>
                <a:t>Stomp </a:t>
              </a:r>
              <a:r>
                <a:rPr lang="en-US" sz="2700" kern="1200" dirty="0" smtClean="0"/>
                <a:t>Socket Service</a:t>
              </a:r>
              <a:endParaRPr lang="en-US" sz="2700" kern="1200" dirty="0"/>
            </a:p>
          </p:txBody>
        </p:sp>
      </p:grpSp>
      <p:grpSp>
        <p:nvGrpSpPr>
          <p:cNvPr id="11" name="Group 10"/>
          <p:cNvGrpSpPr/>
          <p:nvPr/>
        </p:nvGrpSpPr>
        <p:grpSpPr>
          <a:xfrm>
            <a:off x="4932040" y="3669592"/>
            <a:ext cx="3462458" cy="767520"/>
            <a:chOff x="399903" y="24567"/>
            <a:chExt cx="3808704" cy="767520"/>
          </a:xfrm>
        </p:grpSpPr>
        <p:sp>
          <p:nvSpPr>
            <p:cNvPr id="12" name="Rounded Rectangle 11"/>
            <p:cNvSpPr/>
            <p:nvPr/>
          </p:nvSpPr>
          <p:spPr>
            <a:xfrm>
              <a:off x="399903" y="24567"/>
              <a:ext cx="3808704" cy="7675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p:cNvSpPr/>
            <p:nvPr/>
          </p:nvSpPr>
          <p:spPr>
            <a:xfrm>
              <a:off x="437370" y="62034"/>
              <a:ext cx="3733770" cy="6925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dirty="0" smtClean="0"/>
                <a:t>Io </a:t>
              </a:r>
              <a:r>
                <a:rPr lang="en-US" sz="2700" kern="1200" dirty="0" smtClean="0"/>
                <a:t>Socket Service</a:t>
              </a:r>
              <a:endParaRPr lang="en-US" sz="2700" kern="1200" dirty="0"/>
            </a:p>
          </p:txBody>
        </p:sp>
      </p:grpSp>
      <p:cxnSp>
        <p:nvCxnSpPr>
          <p:cNvPr id="15" name="Straight Arrow Connector 14"/>
          <p:cNvCxnSpPr>
            <a:endCxn id="9" idx="0"/>
          </p:cNvCxnSpPr>
          <p:nvPr/>
        </p:nvCxnSpPr>
        <p:spPr>
          <a:xfrm flipH="1">
            <a:off x="2342789" y="2589473"/>
            <a:ext cx="1077083" cy="1080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0"/>
          </p:cNvCxnSpPr>
          <p:nvPr/>
        </p:nvCxnSpPr>
        <p:spPr>
          <a:xfrm>
            <a:off x="5364088" y="2589473"/>
            <a:ext cx="1299181" cy="1080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1661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49</a:t>
            </a:fld>
            <a:endParaRPr lang="uk-UA"/>
          </a:p>
        </p:txBody>
      </p:sp>
      <p:pic>
        <p:nvPicPr>
          <p:cNvPr id="6" name="Picture 5"/>
          <p:cNvPicPr>
            <a:picLocks noChangeAspect="1"/>
          </p:cNvPicPr>
          <p:nvPr/>
        </p:nvPicPr>
        <p:blipFill>
          <a:blip r:embed="rId2"/>
          <a:stretch>
            <a:fillRect/>
          </a:stretch>
        </p:blipFill>
        <p:spPr>
          <a:xfrm>
            <a:off x="1042987" y="2327895"/>
            <a:ext cx="7058025" cy="2181225"/>
          </a:xfrm>
          <a:prstGeom prst="rect">
            <a:avLst/>
          </a:prstGeom>
        </p:spPr>
      </p:pic>
    </p:spTree>
    <p:extLst>
      <p:ext uri="{BB962C8B-B14F-4D97-AF65-F5344CB8AC3E}">
        <p14:creationId xmlns:p14="http://schemas.microsoft.com/office/powerpoint/2010/main" val="146186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example</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5</a:t>
            </a:fld>
            <a:endParaRPr lang="uk-UA"/>
          </a:p>
        </p:txBody>
      </p:sp>
      <p:pic>
        <p:nvPicPr>
          <p:cNvPr id="5" name="Picture 4"/>
          <p:cNvPicPr>
            <a:picLocks noChangeAspect="1"/>
          </p:cNvPicPr>
          <p:nvPr/>
        </p:nvPicPr>
        <p:blipFill rotWithShape="1">
          <a:blip r:embed="rId2"/>
          <a:srcRect t="356" b="-356"/>
          <a:stretch/>
        </p:blipFill>
        <p:spPr>
          <a:xfrm>
            <a:off x="1602566" y="1314000"/>
            <a:ext cx="5938868" cy="4651824"/>
          </a:xfrm>
          <a:prstGeom prst="rect">
            <a:avLst/>
          </a:prstGeom>
        </p:spPr>
      </p:pic>
    </p:spTree>
    <p:extLst>
      <p:ext uri="{BB962C8B-B14F-4D97-AF65-F5344CB8AC3E}">
        <p14:creationId xmlns:p14="http://schemas.microsoft.com/office/powerpoint/2010/main" val="31976747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50</a:t>
            </a:fld>
            <a:endParaRPr lang="uk-UA"/>
          </a:p>
        </p:txBody>
      </p:sp>
      <p:pic>
        <p:nvPicPr>
          <p:cNvPr id="5" name="Picture 4"/>
          <p:cNvPicPr>
            <a:picLocks noChangeAspect="1"/>
          </p:cNvPicPr>
          <p:nvPr/>
        </p:nvPicPr>
        <p:blipFill>
          <a:blip r:embed="rId2"/>
          <a:stretch>
            <a:fillRect/>
          </a:stretch>
        </p:blipFill>
        <p:spPr>
          <a:xfrm>
            <a:off x="2497753" y="1315052"/>
            <a:ext cx="4148492" cy="4778244"/>
          </a:xfrm>
          <a:prstGeom prst="rect">
            <a:avLst/>
          </a:prstGeom>
        </p:spPr>
      </p:pic>
    </p:spTree>
    <p:extLst>
      <p:ext uri="{BB962C8B-B14F-4D97-AF65-F5344CB8AC3E}">
        <p14:creationId xmlns:p14="http://schemas.microsoft.com/office/powerpoint/2010/main" val="1660775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Facade</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51</a:t>
            </a:fld>
            <a:endParaRPr lang="uk-UA"/>
          </a:p>
        </p:txBody>
      </p:sp>
      <p:pic>
        <p:nvPicPr>
          <p:cNvPr id="5" name="Picture 4"/>
          <p:cNvPicPr>
            <a:picLocks noChangeAspect="1"/>
          </p:cNvPicPr>
          <p:nvPr/>
        </p:nvPicPr>
        <p:blipFill rotWithShape="1">
          <a:blip r:embed="rId2"/>
          <a:srcRect t="482" b="-482"/>
          <a:stretch/>
        </p:blipFill>
        <p:spPr>
          <a:xfrm>
            <a:off x="2645960" y="360000"/>
            <a:ext cx="4974040" cy="5667768"/>
          </a:xfrm>
          <a:prstGeom prst="rect">
            <a:avLst/>
          </a:prstGeom>
        </p:spPr>
      </p:pic>
    </p:spTree>
    <p:extLst>
      <p:ext uri="{BB962C8B-B14F-4D97-AF65-F5344CB8AC3E}">
        <p14:creationId xmlns:p14="http://schemas.microsoft.com/office/powerpoint/2010/main" val="33606213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Observer</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52</a:t>
            </a:fld>
            <a:endParaRPr lang="uk-UA"/>
          </a:p>
        </p:txBody>
      </p:sp>
      <p:pic>
        <p:nvPicPr>
          <p:cNvPr id="43010" name="Picture 2" descr="Картинки по запросу i see you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6973" y="1726311"/>
            <a:ext cx="7670055" cy="378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4026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RxJS</a:t>
            </a:r>
            <a:r>
              <a:rPr lang="en-US" dirty="0" smtClean="0"/>
              <a:t> Operators</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53</a:t>
            </a:fld>
            <a:endParaRPr lang="uk-UA"/>
          </a:p>
        </p:txBody>
      </p:sp>
      <p:pic>
        <p:nvPicPr>
          <p:cNvPr id="6" name="Picture 5"/>
          <p:cNvPicPr>
            <a:picLocks noChangeAspect="1"/>
          </p:cNvPicPr>
          <p:nvPr/>
        </p:nvPicPr>
        <p:blipFill rotWithShape="1">
          <a:blip r:embed="rId2"/>
          <a:srcRect l="614" t="11026" r="1977" b="1582"/>
          <a:stretch/>
        </p:blipFill>
        <p:spPr>
          <a:xfrm>
            <a:off x="846000" y="1340768"/>
            <a:ext cx="7452000" cy="4212000"/>
          </a:xfrm>
          <a:prstGeom prst="rect">
            <a:avLst/>
          </a:prstGeom>
        </p:spPr>
      </p:pic>
    </p:spTree>
    <p:extLst>
      <p:ext uri="{BB962C8B-B14F-4D97-AF65-F5344CB8AC3E}">
        <p14:creationId xmlns:p14="http://schemas.microsoft.com/office/powerpoint/2010/main" val="22709223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ttps://cdn-images-1.medium.com/max/1750/1*8OiyeuTx-tDxkYs4upLoZ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1337973"/>
            <a:ext cx="5590480" cy="3034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smtClean="0"/>
              <a:t>RxJS</a:t>
            </a:r>
            <a:r>
              <a:rPr lang="en-US" dirty="0" smtClean="0"/>
              <a:t> Tree Shaking</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54</a:t>
            </a:fld>
            <a:endParaRPr lang="uk-UA"/>
          </a:p>
        </p:txBody>
      </p:sp>
      <p:pic>
        <p:nvPicPr>
          <p:cNvPr id="4098" name="Picture 2" descr="https://cdn-images-1.medium.com/max/1600/1*9EzltshoJlDgQzosD1-bB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2889" y="4221088"/>
            <a:ext cx="3687869" cy="18694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images-1.medium.com/max/1600/1*ADgNmV0eE0Ew9G-RDtHn5w.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775" t="51164" r="16258" b="-62"/>
          <a:stretch/>
        </p:blipFill>
        <p:spPr bwMode="auto">
          <a:xfrm>
            <a:off x="683568" y="4471816"/>
            <a:ext cx="3528000" cy="1368000"/>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3347864" y="5013176"/>
            <a:ext cx="1728192" cy="72008"/>
          </a:xfrm>
          <a:prstGeom prs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9" name="Right Arrow 8"/>
          <p:cNvSpPr/>
          <p:nvPr/>
        </p:nvSpPr>
        <p:spPr>
          <a:xfrm>
            <a:off x="3203848" y="4815154"/>
            <a:ext cx="1872208" cy="46805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Tree>
    <p:extLst>
      <p:ext uri="{BB962C8B-B14F-4D97-AF65-F5344CB8AC3E}">
        <p14:creationId xmlns:p14="http://schemas.microsoft.com/office/powerpoint/2010/main" val="29376218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look?</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55</a:t>
            </a:fld>
            <a:endParaRPr lang="uk-UA"/>
          </a:p>
        </p:txBody>
      </p:sp>
      <p:pic>
        <p:nvPicPr>
          <p:cNvPr id="5" name="Picture 4"/>
          <p:cNvPicPr>
            <a:picLocks noChangeAspect="1"/>
          </p:cNvPicPr>
          <p:nvPr/>
        </p:nvPicPr>
        <p:blipFill>
          <a:blip r:embed="rId2"/>
          <a:stretch>
            <a:fillRect/>
          </a:stretch>
        </p:blipFill>
        <p:spPr>
          <a:xfrm>
            <a:off x="415637" y="1810874"/>
            <a:ext cx="8312727" cy="3236253"/>
          </a:xfrm>
          <a:prstGeom prst="rect">
            <a:avLst/>
          </a:prstGeom>
        </p:spPr>
      </p:pic>
    </p:spTree>
    <p:extLst>
      <p:ext uri="{BB962C8B-B14F-4D97-AF65-F5344CB8AC3E}">
        <p14:creationId xmlns:p14="http://schemas.microsoft.com/office/powerpoint/2010/main" val="35874497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look?</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56</a:t>
            </a:fld>
            <a:endParaRPr lang="uk-UA"/>
          </a:p>
        </p:txBody>
      </p:sp>
      <p:pic>
        <p:nvPicPr>
          <p:cNvPr id="6" name="Picture 5"/>
          <p:cNvPicPr>
            <a:picLocks noChangeAspect="1"/>
          </p:cNvPicPr>
          <p:nvPr/>
        </p:nvPicPr>
        <p:blipFill>
          <a:blip r:embed="rId2"/>
          <a:stretch>
            <a:fillRect/>
          </a:stretch>
        </p:blipFill>
        <p:spPr>
          <a:xfrm>
            <a:off x="415637" y="2340825"/>
            <a:ext cx="8312727" cy="2176351"/>
          </a:xfrm>
          <a:prstGeom prst="rect">
            <a:avLst/>
          </a:prstGeom>
        </p:spPr>
      </p:pic>
    </p:spTree>
    <p:extLst>
      <p:ext uri="{BB962C8B-B14F-4D97-AF65-F5344CB8AC3E}">
        <p14:creationId xmlns:p14="http://schemas.microsoft.com/office/powerpoint/2010/main" val="22862241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 with Angular and CD</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57</a:t>
            </a:fld>
            <a:endParaRPr lang="uk-UA"/>
          </a:p>
        </p:txBody>
      </p:sp>
      <p:pic>
        <p:nvPicPr>
          <p:cNvPr id="1028" name="Picture 4" descr="Похожее изображение"/>
          <p:cNvPicPr>
            <a:picLocks noChangeAspect="1" noChangeArrowheads="1"/>
          </p:cNvPicPr>
          <p:nvPr/>
        </p:nvPicPr>
        <p:blipFill rotWithShape="1">
          <a:blip r:embed="rId2">
            <a:extLst>
              <a:ext uri="{28A0092B-C50C-407E-A947-70E740481C1C}">
                <a14:useLocalDpi xmlns:a14="http://schemas.microsoft.com/office/drawing/2010/main" val="0"/>
              </a:ext>
            </a:extLst>
          </a:blip>
          <a:srcRect t="11749" b="12288"/>
          <a:stretch/>
        </p:blipFill>
        <p:spPr bwMode="auto">
          <a:xfrm>
            <a:off x="1728171" y="1484784"/>
            <a:ext cx="5687658"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487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 with Angular and CD</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58</a:t>
            </a:fld>
            <a:endParaRPr lang="uk-UA"/>
          </a:p>
        </p:txBody>
      </p:sp>
      <p:graphicFrame>
        <p:nvGraphicFramePr>
          <p:cNvPr id="6" name="Diagram 5"/>
          <p:cNvGraphicFramePr/>
          <p:nvPr>
            <p:extLst>
              <p:ext uri="{D42A27DB-BD31-4B8C-83A1-F6EECF244321}">
                <p14:modId xmlns:p14="http://schemas.microsoft.com/office/powerpoint/2010/main" val="1436323870"/>
              </p:ext>
            </p:extLst>
          </p:nvPr>
        </p:nvGraphicFramePr>
        <p:xfrm>
          <a:off x="1886329" y="5307588"/>
          <a:ext cx="5371342"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2002899" y="4869160"/>
            <a:ext cx="5254772" cy="369332"/>
          </a:xfrm>
          <a:prstGeom prst="rect">
            <a:avLst/>
          </a:prstGeom>
          <a:noFill/>
        </p:spPr>
        <p:txBody>
          <a:bodyPr wrap="none" rtlCol="0">
            <a:spAutoFit/>
          </a:bodyPr>
          <a:lstStyle/>
          <a:p>
            <a:r>
              <a:rPr lang="en-US" dirty="0">
                <a:hlinkClick r:id="rId7"/>
              </a:rPr>
              <a:t>https://</a:t>
            </a:r>
            <a:r>
              <a:rPr lang="en-US" dirty="0" smtClean="0">
                <a:hlinkClick r:id="rId7"/>
              </a:rPr>
              <a:t>www.youtube.com/watch?v=CUxD91DWkGM</a:t>
            </a:r>
            <a:r>
              <a:rPr lang="en-US" dirty="0" smtClean="0"/>
              <a:t> </a:t>
            </a:r>
            <a:endParaRPr lang="en-US" dirty="0"/>
          </a:p>
        </p:txBody>
      </p:sp>
      <p:sp>
        <p:nvSpPr>
          <p:cNvPr id="8" name="TextBox 7"/>
          <p:cNvSpPr txBox="1"/>
          <p:nvPr/>
        </p:nvSpPr>
        <p:spPr>
          <a:xfrm>
            <a:off x="803884" y="2492896"/>
            <a:ext cx="7652801" cy="307777"/>
          </a:xfrm>
          <a:prstGeom prst="rect">
            <a:avLst/>
          </a:prstGeom>
          <a:noFill/>
        </p:spPr>
        <p:txBody>
          <a:bodyPr wrap="none" rtlCol="0">
            <a:spAutoFit/>
          </a:bodyPr>
          <a:lstStyle/>
          <a:p>
            <a:r>
              <a:rPr lang="en-US" sz="1400" dirty="0">
                <a:hlinkClick r:id="rId8"/>
              </a:rPr>
              <a:t>https://</a:t>
            </a:r>
            <a:r>
              <a:rPr lang="en-US" sz="1400" dirty="0" smtClean="0">
                <a:hlinkClick r:id="rId8"/>
              </a:rPr>
              <a:t>github.com/angular/angular/blob/5.2.8/packages/common/src/pipes/async_pipe.ts#L43-L145</a:t>
            </a:r>
            <a:r>
              <a:rPr lang="en-US" sz="1400" dirty="0" smtClean="0"/>
              <a:t> </a:t>
            </a:r>
            <a:endParaRPr lang="en-US" sz="1400" dirty="0"/>
          </a:p>
        </p:txBody>
      </p:sp>
      <p:pic>
        <p:nvPicPr>
          <p:cNvPr id="27650" name="Picture 2" descr="angular_async_pipe.ts at 5.2.8 · angular_angular · GitHub - Opera 2018-03-13 14.51.5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0325" y="3170286"/>
            <a:ext cx="3943350" cy="12668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0"/>
          <a:stretch>
            <a:fillRect/>
          </a:stretch>
        </p:blipFill>
        <p:spPr>
          <a:xfrm>
            <a:off x="415637" y="1700808"/>
            <a:ext cx="8312727" cy="363034"/>
          </a:xfrm>
          <a:prstGeom prst="rect">
            <a:avLst/>
          </a:prstGeom>
        </p:spPr>
      </p:pic>
    </p:spTree>
    <p:extLst>
      <p:ext uri="{BB962C8B-B14F-4D97-AF65-F5344CB8AC3E}">
        <p14:creationId xmlns:p14="http://schemas.microsoft.com/office/powerpoint/2010/main" val="16462279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features</a:t>
            </a:r>
            <a:endParaRPr lang="en-US" dirty="0"/>
          </a:p>
        </p:txBody>
      </p:sp>
      <p:sp>
        <p:nvSpPr>
          <p:cNvPr id="6" name="Content Placeholder 5"/>
          <p:cNvSpPr>
            <a:spLocks noGrp="1"/>
          </p:cNvSpPr>
          <p:nvPr>
            <p:ph idx="1"/>
          </p:nvPr>
        </p:nvSpPr>
        <p:spPr>
          <a:xfrm>
            <a:off x="457200" y="2060848"/>
            <a:ext cx="8229600" cy="4065315"/>
          </a:xfrm>
        </p:spPr>
        <p:txBody>
          <a:bodyPr>
            <a:normAutofit/>
          </a:bodyPr>
          <a:lstStyle/>
          <a:p>
            <a:pPr marL="0" indent="-349200"/>
            <a:r>
              <a:rPr lang="en-US" sz="2400" b="1" dirty="0">
                <a:solidFill>
                  <a:schemeClr val="tx2"/>
                </a:solidFill>
              </a:rPr>
              <a:t>Configuration</a:t>
            </a:r>
            <a:r>
              <a:rPr lang="en-US" sz="2400" dirty="0"/>
              <a:t> – global project configuration for different types </a:t>
            </a:r>
            <a:r>
              <a:rPr lang="en-US" sz="2400" dirty="0" smtClean="0"/>
              <a:t>of </a:t>
            </a:r>
            <a:r>
              <a:rPr lang="en-US" sz="2400" dirty="0"/>
              <a:t>environments, </a:t>
            </a:r>
            <a:r>
              <a:rPr lang="en-US" sz="2400" dirty="0" smtClean="0"/>
              <a:t>constants</a:t>
            </a:r>
            <a:endParaRPr lang="en-US" sz="2400" dirty="0"/>
          </a:p>
          <a:p>
            <a:pPr marL="0" indent="-349200"/>
            <a:r>
              <a:rPr lang="en-US" sz="2400" b="1" dirty="0">
                <a:solidFill>
                  <a:schemeClr val="tx2"/>
                </a:solidFill>
              </a:rPr>
              <a:t>Internationalization</a:t>
            </a:r>
            <a:r>
              <a:rPr lang="en-US" sz="2400" dirty="0"/>
              <a:t> – multi language support</a:t>
            </a:r>
          </a:p>
          <a:p>
            <a:pPr marL="0" indent="-349200"/>
            <a:r>
              <a:rPr lang="en-US" sz="2400" b="1" dirty="0">
                <a:solidFill>
                  <a:schemeClr val="tx2"/>
                </a:solidFill>
              </a:rPr>
              <a:t>Utility</a:t>
            </a:r>
            <a:r>
              <a:rPr lang="en-US" sz="2400" dirty="0"/>
              <a:t> – set of reusable helper functions and services</a:t>
            </a:r>
          </a:p>
          <a:p>
            <a:pPr marL="0" indent="-349200"/>
            <a:r>
              <a:rPr lang="en-US" sz="2400" b="1" dirty="0">
                <a:solidFill>
                  <a:schemeClr val="tx2"/>
                </a:solidFill>
              </a:rPr>
              <a:t>Shared components</a:t>
            </a:r>
            <a:r>
              <a:rPr lang="en-US" sz="2400" dirty="0"/>
              <a:t> – shared and reusable project components and </a:t>
            </a:r>
            <a:r>
              <a:rPr lang="en-US" sz="2400" dirty="0" smtClean="0"/>
              <a:t>classe</a:t>
            </a:r>
            <a:r>
              <a:rPr lang="en-US" sz="2400" dirty="0"/>
              <a:t>s</a:t>
            </a:r>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59</a:t>
            </a:fld>
            <a:endParaRPr lang="uk-UA"/>
          </a:p>
        </p:txBody>
      </p:sp>
    </p:spTree>
    <p:extLst>
      <p:ext uri="{BB962C8B-B14F-4D97-AF65-F5344CB8AC3E}">
        <p14:creationId xmlns:p14="http://schemas.microsoft.com/office/powerpoint/2010/main" val="778658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6</a:t>
            </a:fld>
            <a:endParaRPr lang="uk-UA"/>
          </a:p>
        </p:txBody>
      </p:sp>
      <p:pic>
        <p:nvPicPr>
          <p:cNvPr id="3074" name="Picture 2" descr="https://i.imgur.com/lceOAt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860" y="404664"/>
            <a:ext cx="4388279" cy="5755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5960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features - configuration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60</a:t>
            </a:fld>
            <a:endParaRPr lang="uk-UA"/>
          </a:p>
        </p:txBody>
      </p:sp>
      <p:pic>
        <p:nvPicPr>
          <p:cNvPr id="6" name="Picture 5"/>
          <p:cNvPicPr>
            <a:picLocks noChangeAspect="1"/>
          </p:cNvPicPr>
          <p:nvPr/>
        </p:nvPicPr>
        <p:blipFill>
          <a:blip r:embed="rId2"/>
          <a:stretch>
            <a:fillRect/>
          </a:stretch>
        </p:blipFill>
        <p:spPr>
          <a:xfrm>
            <a:off x="1187624" y="1556792"/>
            <a:ext cx="2505075" cy="1019175"/>
          </a:xfrm>
          <a:prstGeom prst="rect">
            <a:avLst/>
          </a:prstGeom>
        </p:spPr>
      </p:pic>
      <p:pic>
        <p:nvPicPr>
          <p:cNvPr id="7" name="Picture 6"/>
          <p:cNvPicPr>
            <a:picLocks noChangeAspect="1"/>
          </p:cNvPicPr>
          <p:nvPr/>
        </p:nvPicPr>
        <p:blipFill>
          <a:blip r:embed="rId3"/>
          <a:stretch>
            <a:fillRect/>
          </a:stretch>
        </p:blipFill>
        <p:spPr>
          <a:xfrm>
            <a:off x="3995936" y="1556792"/>
            <a:ext cx="3764200" cy="1617318"/>
          </a:xfrm>
          <a:prstGeom prst="rect">
            <a:avLst/>
          </a:prstGeom>
        </p:spPr>
      </p:pic>
      <p:pic>
        <p:nvPicPr>
          <p:cNvPr id="8" name="Picture 7"/>
          <p:cNvPicPr>
            <a:picLocks noChangeAspect="1"/>
          </p:cNvPicPr>
          <p:nvPr/>
        </p:nvPicPr>
        <p:blipFill>
          <a:blip r:embed="rId4"/>
          <a:stretch>
            <a:fillRect/>
          </a:stretch>
        </p:blipFill>
        <p:spPr>
          <a:xfrm>
            <a:off x="1208063" y="3831307"/>
            <a:ext cx="1733550" cy="1685925"/>
          </a:xfrm>
          <a:prstGeom prst="rect">
            <a:avLst/>
          </a:prstGeom>
        </p:spPr>
      </p:pic>
    </p:spTree>
    <p:extLst>
      <p:ext uri="{BB962C8B-B14F-4D97-AF65-F5344CB8AC3E}">
        <p14:creationId xmlns:p14="http://schemas.microsoft.com/office/powerpoint/2010/main" val="20260676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features - internationalization</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61</a:t>
            </a:fld>
            <a:endParaRPr lang="uk-UA"/>
          </a:p>
        </p:txBody>
      </p:sp>
      <p:pic>
        <p:nvPicPr>
          <p:cNvPr id="9" name="Picture 8"/>
          <p:cNvPicPr>
            <a:picLocks noChangeAspect="1"/>
          </p:cNvPicPr>
          <p:nvPr/>
        </p:nvPicPr>
        <p:blipFill>
          <a:blip r:embed="rId2"/>
          <a:stretch>
            <a:fillRect/>
          </a:stretch>
        </p:blipFill>
        <p:spPr>
          <a:xfrm>
            <a:off x="390525" y="1614487"/>
            <a:ext cx="8362950" cy="3629025"/>
          </a:xfrm>
          <a:prstGeom prst="rect">
            <a:avLst/>
          </a:prstGeom>
        </p:spPr>
      </p:pic>
    </p:spTree>
    <p:extLst>
      <p:ext uri="{BB962C8B-B14F-4D97-AF65-F5344CB8AC3E}">
        <p14:creationId xmlns:p14="http://schemas.microsoft.com/office/powerpoint/2010/main" val="26819599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features - </a:t>
            </a:r>
            <a:r>
              <a:rPr lang="en-US" dirty="0" err="1" smtClean="0"/>
              <a:t>utils</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62</a:t>
            </a:fld>
            <a:endParaRPr lang="uk-UA"/>
          </a:p>
        </p:txBody>
      </p:sp>
      <p:pic>
        <p:nvPicPr>
          <p:cNvPr id="5" name="Picture 4"/>
          <p:cNvPicPr>
            <a:picLocks noChangeAspect="1"/>
          </p:cNvPicPr>
          <p:nvPr/>
        </p:nvPicPr>
        <p:blipFill>
          <a:blip r:embed="rId2"/>
          <a:stretch>
            <a:fillRect/>
          </a:stretch>
        </p:blipFill>
        <p:spPr>
          <a:xfrm>
            <a:off x="793488" y="1763641"/>
            <a:ext cx="7557025" cy="3330716"/>
          </a:xfrm>
          <a:prstGeom prst="rect">
            <a:avLst/>
          </a:prstGeom>
        </p:spPr>
      </p:pic>
    </p:spTree>
    <p:extLst>
      <p:ext uri="{BB962C8B-B14F-4D97-AF65-F5344CB8AC3E}">
        <p14:creationId xmlns:p14="http://schemas.microsoft.com/office/powerpoint/2010/main" val="21833381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your team happy</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63</a:t>
            </a:fld>
            <a:endParaRPr lang="uk-UA"/>
          </a:p>
        </p:txBody>
      </p:sp>
      <p:pic>
        <p:nvPicPr>
          <p:cNvPr id="1026" name="Picture 2" descr="Картинки по запросу happiness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0969" y="1372155"/>
            <a:ext cx="7922063" cy="447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3071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to hold in mind</a:t>
            </a:r>
            <a:endParaRPr lang="en-US" dirty="0"/>
          </a:p>
        </p:txBody>
      </p:sp>
      <p:sp>
        <p:nvSpPr>
          <p:cNvPr id="3" name="Footer Placeholder 2"/>
          <p:cNvSpPr>
            <a:spLocks noGrp="1"/>
          </p:cNvSpPr>
          <p:nvPr>
            <p:ph type="ftr" sz="quarter" idx="11"/>
          </p:nvPr>
        </p:nvSpPr>
        <p:spPr/>
        <p:txBody>
          <a:bodyPr/>
          <a:lstStyle/>
          <a:p>
            <a:r>
              <a:rPr lang="en-US" dirty="0" smtClean="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64</a:t>
            </a:fld>
            <a:endParaRPr lang="uk-UA"/>
          </a:p>
        </p:txBody>
      </p:sp>
      <p:sp>
        <p:nvSpPr>
          <p:cNvPr id="40" name="TextBox 39"/>
          <p:cNvSpPr txBox="1"/>
          <p:nvPr/>
        </p:nvSpPr>
        <p:spPr>
          <a:xfrm>
            <a:off x="457200" y="1417638"/>
            <a:ext cx="5222392" cy="4801314"/>
          </a:xfrm>
          <a:prstGeom prst="rect">
            <a:avLst/>
          </a:prstGeom>
          <a:noFill/>
        </p:spPr>
        <p:txBody>
          <a:bodyPr wrap="none" rtlCol="0">
            <a:spAutoFit/>
          </a:bodyPr>
          <a:lstStyle/>
          <a:p>
            <a:r>
              <a:rPr lang="en-US" dirty="0" smtClean="0"/>
              <a:t>Angular Blogs</a:t>
            </a:r>
            <a:endParaRPr lang="en-US" dirty="0"/>
          </a:p>
          <a:p>
            <a:endParaRPr lang="en-US" dirty="0">
              <a:hlinkClick r:id="rId2"/>
            </a:endParaRPr>
          </a:p>
          <a:p>
            <a:r>
              <a:rPr lang="en-US" dirty="0" smtClean="0">
                <a:hlinkClick r:id="rId2"/>
              </a:rPr>
              <a:t>https</a:t>
            </a:r>
            <a:r>
              <a:rPr lang="en-US" dirty="0">
                <a:hlinkClick r:id="rId2"/>
              </a:rPr>
              <a:t>://</a:t>
            </a:r>
            <a:r>
              <a:rPr lang="en-US" dirty="0" smtClean="0">
                <a:hlinkClick r:id="rId2"/>
              </a:rPr>
              <a:t>blog.angularindepth.com</a:t>
            </a:r>
            <a:r>
              <a:rPr lang="en-US" dirty="0" smtClean="0"/>
              <a:t> - </a:t>
            </a:r>
            <a:r>
              <a:rPr lang="en-US" dirty="0"/>
              <a:t>Angular In Depth</a:t>
            </a:r>
          </a:p>
          <a:p>
            <a:r>
              <a:rPr lang="en-US" dirty="0">
                <a:hlinkClick r:id="rId3"/>
              </a:rPr>
              <a:t>https://</a:t>
            </a:r>
            <a:r>
              <a:rPr lang="en-US" dirty="0" smtClean="0">
                <a:hlinkClick r:id="rId3"/>
              </a:rPr>
              <a:t>netbasal.com</a:t>
            </a:r>
            <a:r>
              <a:rPr lang="en-US" dirty="0" smtClean="0"/>
              <a:t> – </a:t>
            </a:r>
            <a:r>
              <a:rPr lang="en-US" dirty="0" err="1" smtClean="0"/>
              <a:t>Netanel</a:t>
            </a:r>
            <a:r>
              <a:rPr lang="en-US" dirty="0" smtClean="0"/>
              <a:t> Basal</a:t>
            </a:r>
          </a:p>
          <a:p>
            <a:r>
              <a:rPr lang="en-US" dirty="0">
                <a:hlinkClick r:id="rId4"/>
              </a:rPr>
              <a:t>https://</a:t>
            </a:r>
            <a:r>
              <a:rPr lang="en-US" dirty="0" smtClean="0">
                <a:hlinkClick r:id="rId4"/>
              </a:rPr>
              <a:t>blog.nrwl.io</a:t>
            </a:r>
            <a:r>
              <a:rPr lang="en-US" dirty="0" smtClean="0"/>
              <a:t> – </a:t>
            </a:r>
            <a:r>
              <a:rPr lang="en-US" dirty="0" err="1" smtClean="0"/>
              <a:t>Nrwl</a:t>
            </a:r>
            <a:r>
              <a:rPr lang="en-US" dirty="0" smtClean="0"/>
              <a:t> </a:t>
            </a:r>
            <a:r>
              <a:rPr lang="en-US" dirty="0"/>
              <a:t>Angular </a:t>
            </a:r>
            <a:r>
              <a:rPr lang="en-US" dirty="0" smtClean="0"/>
              <a:t>Consulting</a:t>
            </a:r>
          </a:p>
          <a:p>
            <a:r>
              <a:rPr lang="en-US" dirty="0">
                <a:hlinkClick r:id="rId5"/>
              </a:rPr>
              <a:t>https://</a:t>
            </a:r>
            <a:r>
              <a:rPr lang="en-US" dirty="0" smtClean="0">
                <a:hlinkClick r:id="rId5"/>
              </a:rPr>
              <a:t>blog.thoughtram.io</a:t>
            </a:r>
            <a:r>
              <a:rPr lang="en-US" dirty="0" smtClean="0"/>
              <a:t> – </a:t>
            </a:r>
            <a:r>
              <a:rPr lang="en-US" dirty="0" err="1" smtClean="0"/>
              <a:t>Thoughtram</a:t>
            </a:r>
            <a:endParaRPr lang="en-US" dirty="0" smtClean="0"/>
          </a:p>
          <a:p>
            <a:r>
              <a:rPr lang="en-US" dirty="0">
                <a:hlinkClick r:id="rId6"/>
              </a:rPr>
              <a:t>https://</a:t>
            </a:r>
            <a:r>
              <a:rPr lang="en-US" dirty="0" smtClean="0">
                <a:hlinkClick r:id="rId6"/>
              </a:rPr>
              <a:t>toddmotto.com</a:t>
            </a:r>
            <a:r>
              <a:rPr lang="en-US" dirty="0" smtClean="0"/>
              <a:t> – Todd Motto</a:t>
            </a:r>
          </a:p>
          <a:p>
            <a:r>
              <a:rPr lang="en-US" dirty="0">
                <a:hlinkClick r:id="rId7"/>
              </a:rPr>
              <a:t>https://</a:t>
            </a:r>
            <a:r>
              <a:rPr lang="en-US" dirty="0" smtClean="0">
                <a:hlinkClick r:id="rId7"/>
              </a:rPr>
              <a:t>blog.angular.io</a:t>
            </a:r>
            <a:r>
              <a:rPr lang="en-US" dirty="0" smtClean="0"/>
              <a:t> – Angular Blog </a:t>
            </a:r>
            <a:r>
              <a:rPr lang="en-US" dirty="0" smtClean="0">
                <a:sym typeface="Wingdings" panose="05000000000000000000" pitchFamily="2" charset="2"/>
              </a:rPr>
              <a:t> Cap</a:t>
            </a:r>
          </a:p>
          <a:p>
            <a:r>
              <a:rPr lang="en-US" dirty="0">
                <a:hlinkClick r:id="rId8"/>
              </a:rPr>
              <a:t>https://</a:t>
            </a:r>
            <a:r>
              <a:rPr lang="en-US" dirty="0" smtClean="0">
                <a:hlinkClick r:id="rId8"/>
              </a:rPr>
              <a:t>blog.angular-university.io</a:t>
            </a:r>
            <a:r>
              <a:rPr lang="en-US" dirty="0" smtClean="0"/>
              <a:t> – Angular University</a:t>
            </a:r>
          </a:p>
          <a:p>
            <a:r>
              <a:rPr lang="en-US" dirty="0" smtClean="0">
                <a:hlinkClick r:id="rId9"/>
              </a:rPr>
              <a:t>https://blog.mgechev.com</a:t>
            </a:r>
            <a:r>
              <a:rPr lang="en-US" dirty="0" smtClean="0"/>
              <a:t> - </a:t>
            </a:r>
            <a:r>
              <a:rPr lang="en-US" dirty="0" err="1"/>
              <a:t>Minko</a:t>
            </a:r>
            <a:r>
              <a:rPr lang="en-US" dirty="0"/>
              <a:t> </a:t>
            </a:r>
            <a:r>
              <a:rPr lang="en-US" dirty="0" err="1" smtClean="0"/>
              <a:t>Gechev</a:t>
            </a:r>
            <a:endParaRPr lang="en-US" dirty="0" smtClean="0"/>
          </a:p>
          <a:p>
            <a:endParaRPr lang="en-US" dirty="0"/>
          </a:p>
          <a:p>
            <a:r>
              <a:rPr lang="en-US" dirty="0" err="1" smtClean="0"/>
              <a:t>Rxjs</a:t>
            </a:r>
            <a:endParaRPr lang="en-US" dirty="0" smtClean="0"/>
          </a:p>
          <a:p>
            <a:r>
              <a:rPr lang="en-US" dirty="0" smtClean="0"/>
              <a:t>Books</a:t>
            </a:r>
          </a:p>
          <a:p>
            <a:r>
              <a:rPr lang="en-US" dirty="0" smtClean="0"/>
              <a:t>Conferences</a:t>
            </a:r>
          </a:p>
          <a:p>
            <a:endParaRPr lang="en-US" dirty="0"/>
          </a:p>
          <a:p>
            <a:r>
              <a:rPr lang="en-US" dirty="0" smtClean="0"/>
              <a:t>If you need it I can add </a:t>
            </a:r>
            <a:r>
              <a:rPr lang="en-US" dirty="0" smtClean="0">
                <a:sym typeface="Wingdings" panose="05000000000000000000" pitchFamily="2" charset="2"/>
              </a:rPr>
              <a:t> just tell me …</a:t>
            </a:r>
            <a:endParaRPr lang="en-US" dirty="0" smtClean="0"/>
          </a:p>
          <a:p>
            <a:endParaRPr lang="en-US" dirty="0"/>
          </a:p>
        </p:txBody>
      </p:sp>
    </p:spTree>
    <p:extLst>
      <p:ext uri="{BB962C8B-B14F-4D97-AF65-F5344CB8AC3E}">
        <p14:creationId xmlns:p14="http://schemas.microsoft.com/office/powerpoint/2010/main" val="16687294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4903" b="21911"/>
          <a:stretch/>
        </p:blipFill>
        <p:spPr bwMode="auto">
          <a:xfrm>
            <a:off x="0" y="857250"/>
            <a:ext cx="9144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20"/>
          <p:cNvSpPr/>
          <p:nvPr/>
        </p:nvSpPr>
        <p:spPr>
          <a:xfrm>
            <a:off x="2752072" y="4116803"/>
            <a:ext cx="1575349" cy="157534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2400" dirty="0">
              <a:solidFill>
                <a:schemeClr val="bg1"/>
              </a:solidFill>
            </a:endParaRPr>
          </a:p>
        </p:txBody>
      </p:sp>
      <p:sp>
        <p:nvSpPr>
          <p:cNvPr id="22" name="Oval 21"/>
          <p:cNvSpPr/>
          <p:nvPr/>
        </p:nvSpPr>
        <p:spPr>
          <a:xfrm>
            <a:off x="2836778" y="2024845"/>
            <a:ext cx="810090" cy="81009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2400" dirty="0">
              <a:solidFill>
                <a:schemeClr val="bg1"/>
              </a:solidFill>
            </a:endParaRPr>
          </a:p>
        </p:txBody>
      </p:sp>
      <p:sp>
        <p:nvSpPr>
          <p:cNvPr id="23" name="Oval 22"/>
          <p:cNvSpPr/>
          <p:nvPr/>
        </p:nvSpPr>
        <p:spPr>
          <a:xfrm>
            <a:off x="251520" y="2467070"/>
            <a:ext cx="3294366" cy="329436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2400" dirty="0">
              <a:solidFill>
                <a:schemeClr val="bg1"/>
              </a:solidFill>
            </a:endParaRPr>
          </a:p>
        </p:txBody>
      </p:sp>
      <p:sp>
        <p:nvSpPr>
          <p:cNvPr id="24" name="Rectangle 23"/>
          <p:cNvSpPr/>
          <p:nvPr/>
        </p:nvSpPr>
        <p:spPr>
          <a:xfrm>
            <a:off x="503802" y="3104964"/>
            <a:ext cx="3042084" cy="2052228"/>
          </a:xfrm>
          <a:prstGeom prst="rect">
            <a:avLst/>
          </a:prstGeom>
        </p:spPr>
        <p:txBody>
          <a:bodyPr wrap="square" anchor="ctr">
            <a:noAutofit/>
          </a:bodyPr>
          <a:lstStyle/>
          <a:p>
            <a:r>
              <a:rPr lang="en-US" sz="3300" dirty="0">
                <a:solidFill>
                  <a:schemeClr val="bg1"/>
                </a:solidFill>
              </a:rPr>
              <a:t>Questions &amp; Answers</a:t>
            </a:r>
          </a:p>
        </p:txBody>
      </p:sp>
      <p:sp>
        <p:nvSpPr>
          <p:cNvPr id="26" name="Footer Placeholder 2"/>
          <p:cNvSpPr>
            <a:spLocks noGrp="1"/>
          </p:cNvSpPr>
          <p:nvPr>
            <p:ph type="ftr" sz="quarter" idx="11"/>
          </p:nvPr>
        </p:nvSpPr>
        <p:spPr>
          <a:xfrm>
            <a:off x="3124200" y="6356350"/>
            <a:ext cx="2895600" cy="365125"/>
          </a:xfrm>
        </p:spPr>
        <p:txBody>
          <a:bodyPr/>
          <a:lstStyle/>
          <a:p>
            <a:r>
              <a:rPr lang="en-US" dirty="0"/>
              <a:t>Architecture Patterns in Angular</a:t>
            </a:r>
            <a:endParaRPr lang="uk-UA" dirty="0"/>
          </a:p>
        </p:txBody>
      </p:sp>
    </p:spTree>
    <p:extLst>
      <p:ext uri="{BB962C8B-B14F-4D97-AF65-F5344CB8AC3E}">
        <p14:creationId xmlns:p14="http://schemas.microsoft.com/office/powerpoint/2010/main" val="416410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solidFill>
                  <a:srgbClr val="4B4C4C">
                    <a:tint val="75000"/>
                  </a:srgbClr>
                </a:solidFill>
              </a:rPr>
              <a:pPr/>
              <a:t>66</a:t>
            </a:fld>
            <a:endParaRPr lang="uk-UA">
              <a:solidFill>
                <a:srgbClr val="4B4C4C">
                  <a:tint val="75000"/>
                </a:srgbClr>
              </a:solidFill>
            </a:endParaRPr>
          </a:p>
        </p:txBody>
      </p:sp>
    </p:spTree>
    <p:extLst>
      <p:ext uri="{BB962C8B-B14F-4D97-AF65-F5344CB8AC3E}">
        <p14:creationId xmlns:p14="http://schemas.microsoft.com/office/powerpoint/2010/main" val="25787180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changes from customer</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7</a:t>
            </a:fld>
            <a:endParaRPr lang="uk-UA"/>
          </a:p>
        </p:txBody>
      </p:sp>
      <p:pic>
        <p:nvPicPr>
          <p:cNvPr id="20482" name="Picture 2" descr="Картинки по запросу правки ме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683" y="1340768"/>
            <a:ext cx="3728633" cy="453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5874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changes from customer</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8</a:t>
            </a:fld>
            <a:endParaRPr lang="uk-UA"/>
          </a:p>
        </p:txBody>
      </p:sp>
      <p:pic>
        <p:nvPicPr>
          <p:cNvPr id="23554" name="Picture 2" descr="Картинки по запросу rewriting your front end every six wee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583" y="1381794"/>
            <a:ext cx="3482833" cy="4567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7492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feelings</a:t>
            </a:r>
            <a:endParaRPr lang="en-US" dirty="0"/>
          </a:p>
        </p:txBody>
      </p:sp>
      <p:sp>
        <p:nvSpPr>
          <p:cNvPr id="3" name="Footer Placeholder 2"/>
          <p:cNvSpPr>
            <a:spLocks noGrp="1"/>
          </p:cNvSpPr>
          <p:nvPr>
            <p:ph type="ftr" sz="quarter" idx="11"/>
          </p:nvPr>
        </p:nvSpPr>
        <p:spPr/>
        <p:txBody>
          <a:bodyPr/>
          <a:lstStyle/>
          <a:p>
            <a:r>
              <a:rPr lang="en-US" dirty="0"/>
              <a:t>Architecture Patterns in Angular</a:t>
            </a:r>
            <a:endParaRPr lang="uk-UA" dirty="0"/>
          </a:p>
        </p:txBody>
      </p:sp>
      <p:sp>
        <p:nvSpPr>
          <p:cNvPr id="4" name="Slide Number Placeholder 3"/>
          <p:cNvSpPr>
            <a:spLocks noGrp="1"/>
          </p:cNvSpPr>
          <p:nvPr>
            <p:ph type="sldNum" sz="quarter" idx="12"/>
          </p:nvPr>
        </p:nvSpPr>
        <p:spPr/>
        <p:txBody>
          <a:bodyPr/>
          <a:lstStyle/>
          <a:p>
            <a:fld id="{881B8FEE-C9A9-474F-A6A0-26D3489255B4}" type="slidenum">
              <a:rPr lang="uk-UA" smtClean="0"/>
              <a:t>9</a:t>
            </a:fld>
            <a:endParaRPr lang="uk-U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910876"/>
            <a:ext cx="8003232" cy="3351353"/>
          </a:xfrm>
          <a:prstGeom prst="rect">
            <a:avLst/>
          </a:prstGeom>
        </p:spPr>
      </p:pic>
    </p:spTree>
    <p:extLst>
      <p:ext uri="{BB962C8B-B14F-4D97-AF65-F5344CB8AC3E}">
        <p14:creationId xmlns:p14="http://schemas.microsoft.com/office/powerpoint/2010/main" val="2165267053"/>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infopulse">
      <a:dk1>
        <a:srgbClr val="4B4C4C"/>
      </a:dk1>
      <a:lt1>
        <a:srgbClr val="FFFFFF"/>
      </a:lt1>
      <a:dk2>
        <a:srgbClr val="2978A1"/>
      </a:dk2>
      <a:lt2>
        <a:srgbClr val="8BC53F"/>
      </a:lt2>
      <a:accent1>
        <a:srgbClr val="5B8AAF"/>
      </a:accent1>
      <a:accent2>
        <a:srgbClr val="80A0BF"/>
      </a:accent2>
      <a:accent3>
        <a:srgbClr val="A8BBD1"/>
      </a:accent3>
      <a:accent4>
        <a:srgbClr val="C2CCD8"/>
      </a:accent4>
      <a:accent5>
        <a:srgbClr val="ACD27A"/>
      </a:accent5>
      <a:accent6>
        <a:srgbClr val="9ECC5C"/>
      </a:accent6>
      <a:hlink>
        <a:srgbClr val="2978A1"/>
      </a:hlink>
      <a:folHlink>
        <a:srgbClr val="8BC53F"/>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noFill/>
        </a:ln>
      </a:spPr>
      <a:bodyPr rtlCol="0" anchor="ctr"/>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dditional Accent Color1">
  <a:themeElements>
    <a:clrScheme name="Infopulse1">
      <a:dk1>
        <a:srgbClr val="4B4C4C"/>
      </a:dk1>
      <a:lt1>
        <a:srgbClr val="548DD4"/>
      </a:lt1>
      <a:dk2>
        <a:srgbClr val="FFFFFF"/>
      </a:dk2>
      <a:lt2>
        <a:srgbClr val="FFFFFF"/>
      </a:lt2>
      <a:accent1>
        <a:srgbClr val="80A0BF"/>
      </a:accent1>
      <a:accent2>
        <a:srgbClr val="FFC000"/>
      </a:accent2>
      <a:accent3>
        <a:srgbClr val="98D27A"/>
      </a:accent3>
      <a:accent4>
        <a:srgbClr val="FFC000"/>
      </a:accent4>
      <a:accent5>
        <a:srgbClr val="98D27A"/>
      </a:accent5>
      <a:accent6>
        <a:srgbClr val="80A0BF"/>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dditional Accent Color2">
  <a:themeElements>
    <a:clrScheme name="infopulse2">
      <a:dk1>
        <a:srgbClr val="FFFFFF"/>
      </a:dk1>
      <a:lt1>
        <a:srgbClr val="FFFFFF"/>
      </a:lt1>
      <a:dk2>
        <a:srgbClr val="2978A1"/>
      </a:dk2>
      <a:lt2>
        <a:srgbClr val="2978A1"/>
      </a:lt2>
      <a:accent1>
        <a:srgbClr val="2978A1"/>
      </a:accent1>
      <a:accent2>
        <a:srgbClr val="FFC000"/>
      </a:accent2>
      <a:accent3>
        <a:srgbClr val="98D27A"/>
      </a:accent3>
      <a:accent4>
        <a:srgbClr val="FFC000"/>
      </a:accent4>
      <a:accent5>
        <a:srgbClr val="98D27A"/>
      </a:accent5>
      <a:accent6>
        <a:srgbClr val="FFFFFF"/>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InfoPath Form Template" ma:contentTypeID="0x010100F8EF98760CBA4A94994F13BA881038FA00812E7500A231D04E8C1B9130D743851A" ma:contentTypeVersion="1" ma:contentTypeDescription="A Microsoft Office InfoPath Form Template." ma:contentTypeScope="" ma:versionID="32529d808ed1f341a294478c6b89737d">
  <xsd:schema xmlns:xsd="http://www.w3.org/2001/XMLSchema" xmlns:xs="http://www.w3.org/2001/XMLSchema" xmlns:p="http://schemas.microsoft.com/office/2006/metadata/properties" xmlns:ns2="e9b035c5-da5a-4943-bf5c-bd1c465e48b4" targetNamespace="http://schemas.microsoft.com/office/2006/metadata/properties" ma:root="true" ma:fieldsID="67d3a58d852fe87c4e4a9cfe0fb3e5e3" ns2:_="">
    <xsd:import namespace="e9b035c5-da5a-4943-bf5c-bd1c465e48b4"/>
    <xsd:element name="properties">
      <xsd:complexType>
        <xsd:sequence>
          <xsd:element name="documentManagement">
            <xsd:complexType>
              <xsd:all>
                <xsd:element ref="ns2:FormName" minOccurs="0"/>
                <xsd:element ref="ns2:FormCategory" minOccurs="0"/>
                <xsd:element ref="ns2:FormVersion" minOccurs="0"/>
                <xsd:element ref="ns2:FormId" minOccurs="0"/>
                <xsd:element ref="ns2:FormLocale" minOccurs="0"/>
                <xsd:element ref="ns2:FormDescription" minOccurs="0"/>
                <xsd:element ref="ns2:CustomContentTypeId" minOccurs="0"/>
                <xsd:element ref="ns2:ShowInCatalo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b035c5-da5a-4943-bf5c-bd1c465e48b4" elementFormDefault="qualified">
    <xsd:import namespace="http://schemas.microsoft.com/office/2006/documentManagement/types"/>
    <xsd:import namespace="http://schemas.microsoft.com/office/infopath/2007/PartnerControls"/>
    <xsd:element name="FormName" ma:index="8" nillable="true" ma:displayName="Form Name" ma:internalName="FormName">
      <xsd:simpleType>
        <xsd:restriction base="dms:Text"/>
      </xsd:simpleType>
    </xsd:element>
    <xsd:element name="FormCategory" ma:index="9" nillable="true" ma:displayName="Form Category" ma:internalName="FormCategory">
      <xsd:simpleType>
        <xsd:restriction base="dms:Text"/>
      </xsd:simpleType>
    </xsd:element>
    <xsd:element name="FormVersion" ma:index="10" nillable="true" ma:displayName="Form Version" ma:internalName="FormVersion">
      <xsd:simpleType>
        <xsd:restriction base="dms:Text"/>
      </xsd:simpleType>
    </xsd:element>
    <xsd:element name="FormId" ma:index="11" nillable="true" ma:displayName="Form ID" ma:internalName="FormId">
      <xsd:simpleType>
        <xsd:restriction base="dms:Text"/>
      </xsd:simpleType>
    </xsd:element>
    <xsd:element name="FormLocale" ma:index="12" nillable="true" ma:displayName="Form Locale" ma:internalName="FormLocale">
      <xsd:simpleType>
        <xsd:restriction base="dms:Text"/>
      </xsd:simpleType>
    </xsd:element>
    <xsd:element name="FormDescription" ma:index="13" nillable="true" ma:displayName="Form Description" ma:internalName="FormDescription">
      <xsd:simpleType>
        <xsd:restriction base="dms:Text"/>
      </xsd:simpleType>
    </xsd:element>
    <xsd:element name="CustomContentTypeId" ma:index="14" nillable="true" ma:displayName="Content Type ID" ma:hidden="true" ma:internalName="CustomContentTypeId">
      <xsd:simpleType>
        <xsd:restriction base="dms:Text"/>
      </xsd:simpleType>
    </xsd:element>
    <xsd:element name="ShowInCatalog" ma:index="15" nillable="true" ma:displayName="Show in Catalog" ma:default="TRUE" ma:internalName="ShowInCatalog">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ormVersion xmlns="e9b035c5-da5a-4943-bf5c-bd1c465e48b4" xsi:nil="true"/>
    <FormLocale xmlns="e9b035c5-da5a-4943-bf5c-bd1c465e48b4" xsi:nil="true"/>
    <ShowInCatalog xmlns="e9b035c5-da5a-4943-bf5c-bd1c465e48b4">true</ShowInCatalog>
    <FormDescription xmlns="e9b035c5-da5a-4943-bf5c-bd1c465e48b4" xsi:nil="true"/>
    <FormName xmlns="e9b035c5-da5a-4943-bf5c-bd1c465e48b4">Infopulse Presentation Template (Eng) - New</FormName>
    <FormId xmlns="e9b035c5-da5a-4943-bf5c-bd1c465e48b4" xsi:nil="true"/>
    <CustomContentTypeId xmlns="e9b035c5-da5a-4943-bf5c-bd1c465e48b4" xsi:nil="true"/>
    <FormCategory xmlns="e9b035c5-da5a-4943-bf5c-bd1c465e48b4">Presentation Template</Form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AB381B-D43E-4E53-8051-19DE86EC3E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b035c5-da5a-4943-bf5c-bd1c465e48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07CA70-91EF-40EE-9243-E921E6FB31C5}">
  <ds:schemaRefs>
    <ds:schemaRef ds:uri="e9b035c5-da5a-4943-bf5c-bd1c465e48b4"/>
    <ds:schemaRef ds:uri="http://schemas.microsoft.com/office/2006/metadata/properties"/>
    <ds:schemaRef ds:uri="http://purl.org/dc/elements/1.1/"/>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D616A98-8FE5-44EF-9903-6FA4403660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Corporate_Presentation_Template</Template>
  <TotalTime>41021</TotalTime>
  <Words>959</Words>
  <Application>Microsoft Office PowerPoint</Application>
  <PresentationFormat>On-screen Show (4:3)</PresentationFormat>
  <Paragraphs>328</Paragraphs>
  <Slides>66</Slides>
  <Notes>0</Notes>
  <HiddenSlides>0</HiddenSlides>
  <MMClips>3</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66</vt:i4>
      </vt:variant>
    </vt:vector>
  </HeadingPairs>
  <TitlesOfParts>
    <vt:vector size="74" baseType="lpstr">
      <vt:lpstr>Arial</vt:lpstr>
      <vt:lpstr>Arial MT</vt:lpstr>
      <vt:lpstr>Calibri</vt:lpstr>
      <vt:lpstr>Wingdings</vt:lpstr>
      <vt:lpstr>Wingdings 2</vt:lpstr>
      <vt:lpstr>Тема Office</vt:lpstr>
      <vt:lpstr>Additional Accent Color1</vt:lpstr>
      <vt:lpstr>Additional Accent Color2</vt:lpstr>
      <vt:lpstr>Architecture Patterns in Angular</vt:lpstr>
      <vt:lpstr>Disclaimer</vt:lpstr>
      <vt:lpstr>Why did I decide to talk about Architecture?</vt:lpstr>
      <vt:lpstr>History from life: “Big migration”</vt:lpstr>
      <vt:lpstr>Code example</vt:lpstr>
      <vt:lpstr>PowerPoint Presentation</vt:lpstr>
      <vt:lpstr>Dynamic changes from customer</vt:lpstr>
      <vt:lpstr>Dynamic changes from customer</vt:lpstr>
      <vt:lpstr>Your feelings</vt:lpstr>
      <vt:lpstr>What is it?</vt:lpstr>
      <vt:lpstr>Main ideas</vt:lpstr>
      <vt:lpstr>Real situation</vt:lpstr>
      <vt:lpstr>Base of Angular</vt:lpstr>
      <vt:lpstr>Developer Wars - App example</vt:lpstr>
      <vt:lpstr>PowerPoint Presentation</vt:lpstr>
      <vt:lpstr>Application layers (high level arc.)</vt:lpstr>
      <vt:lpstr>Properties</vt:lpstr>
      <vt:lpstr>Unidirectional data flow</vt:lpstr>
      <vt:lpstr>Importance of tests</vt:lpstr>
      <vt:lpstr>GOF patterns</vt:lpstr>
      <vt:lpstr>Styles architecture &amp; encapsulation</vt:lpstr>
      <vt:lpstr>Folders structure</vt:lpstr>
      <vt:lpstr>Communication layer for async requests</vt:lpstr>
      <vt:lpstr>API generation: communication &amp; actualization</vt:lpstr>
      <vt:lpstr>API generation: communication &amp; actualization</vt:lpstr>
      <vt:lpstr>API generation: communication &amp; actualization</vt:lpstr>
      <vt:lpstr>State management (combination)</vt:lpstr>
      <vt:lpstr>State management (flow)</vt:lpstr>
      <vt:lpstr>State management (flow)</vt:lpstr>
      <vt:lpstr>State for features</vt:lpstr>
      <vt:lpstr>UI Components</vt:lpstr>
      <vt:lpstr>Smart and dump components</vt:lpstr>
      <vt:lpstr>Separate presentation &amp; business logic</vt:lpstr>
      <vt:lpstr>Separate presentation &amp; business logic</vt:lpstr>
      <vt:lpstr>Separate presentation &amp; business logic</vt:lpstr>
      <vt:lpstr>Separate presentation &amp; business logic</vt:lpstr>
      <vt:lpstr>Separate presentation &amp; rendering logic</vt:lpstr>
      <vt:lpstr>Decorators</vt:lpstr>
      <vt:lpstr>Confirmation</vt:lpstr>
      <vt:lpstr>Where to use?</vt:lpstr>
      <vt:lpstr>Where to use?</vt:lpstr>
      <vt:lpstr>How does it look?</vt:lpstr>
      <vt:lpstr>Factory</vt:lpstr>
      <vt:lpstr>Model type factory</vt:lpstr>
      <vt:lpstr>Component factory (+ decorator, + directive)</vt:lpstr>
      <vt:lpstr>Component Factory (+ decorator, + directive)</vt:lpstr>
      <vt:lpstr>Abstraction</vt:lpstr>
      <vt:lpstr>Abstraction</vt:lpstr>
      <vt:lpstr>Abstraction</vt:lpstr>
      <vt:lpstr>Abstraction</vt:lpstr>
      <vt:lpstr>Facade</vt:lpstr>
      <vt:lpstr>Observer</vt:lpstr>
      <vt:lpstr>RxJS Operators</vt:lpstr>
      <vt:lpstr>RxJS Tree Shaking</vt:lpstr>
      <vt:lpstr>How does it look?</vt:lpstr>
      <vt:lpstr>How does it look?</vt:lpstr>
      <vt:lpstr>Combination with Angular and CD</vt:lpstr>
      <vt:lpstr>Combination with Angular and CD</vt:lpstr>
      <vt:lpstr>Additional features</vt:lpstr>
      <vt:lpstr>Additional features - configuration</vt:lpstr>
      <vt:lpstr>Additional features - internationalization</vt:lpstr>
      <vt:lpstr>Additional features - utils</vt:lpstr>
      <vt:lpstr>Make your team happy</vt:lpstr>
      <vt:lpstr>Links to hold in mind</vt:lpstr>
      <vt:lpstr>PowerPoint Presentation</vt:lpstr>
      <vt:lpstr>PowerPoint Presentation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Infopulse Corporate  Presentation</dc:title>
  <dc:creator>natali</dc:creator>
  <cp:lastModifiedBy>Ivan Tsymbal</cp:lastModifiedBy>
  <cp:revision>582</cp:revision>
  <dcterms:created xsi:type="dcterms:W3CDTF">2013-03-20T15:42:31Z</dcterms:created>
  <dcterms:modified xsi:type="dcterms:W3CDTF">2018-03-24T07:02:27Z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0x010100F8EF98760CBA4A94994F13BA881038FA00812E7500A231D04E8C1B9130D743851A</vt:lpwstr>
  </property>
</Properties>
</file>